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0"/>
  </p:notesMasterIdLst>
  <p:handoutMasterIdLst>
    <p:handoutMasterId r:id="rId41"/>
  </p:handoutMasterIdLst>
  <p:sldIdLst>
    <p:sldId id="257" r:id="rId2"/>
    <p:sldId id="673" r:id="rId3"/>
    <p:sldId id="661" r:id="rId4"/>
    <p:sldId id="662" r:id="rId5"/>
    <p:sldId id="663" r:id="rId6"/>
    <p:sldId id="664" r:id="rId7"/>
    <p:sldId id="670" r:id="rId8"/>
    <p:sldId id="258" r:id="rId9"/>
    <p:sldId id="667" r:id="rId10"/>
    <p:sldId id="665" r:id="rId11"/>
    <p:sldId id="666" r:id="rId12"/>
    <p:sldId id="669" r:id="rId13"/>
    <p:sldId id="259" r:id="rId14"/>
    <p:sldId id="265" r:id="rId15"/>
    <p:sldId id="262" r:id="rId16"/>
    <p:sldId id="677" r:id="rId17"/>
    <p:sldId id="263" r:id="rId18"/>
    <p:sldId id="678" r:id="rId19"/>
    <p:sldId id="264" r:id="rId20"/>
    <p:sldId id="679" r:id="rId21"/>
    <p:sldId id="267" r:id="rId22"/>
    <p:sldId id="261" r:id="rId23"/>
    <p:sldId id="266" r:id="rId24"/>
    <p:sldId id="371" r:id="rId25"/>
    <p:sldId id="671" r:id="rId26"/>
    <p:sldId id="328" r:id="rId27"/>
    <p:sldId id="674" r:id="rId28"/>
    <p:sldId id="675" r:id="rId29"/>
    <p:sldId id="672" r:id="rId30"/>
    <p:sldId id="270" r:id="rId31"/>
    <p:sldId id="271" r:id="rId32"/>
    <p:sldId id="272" r:id="rId33"/>
    <p:sldId id="676" r:id="rId34"/>
    <p:sldId id="543" r:id="rId35"/>
    <p:sldId id="658" r:id="rId36"/>
    <p:sldId id="659" r:id="rId37"/>
    <p:sldId id="668" r:id="rId38"/>
    <p:sldId id="660" r:id="rId39"/>
  </p:sldIdLst>
  <p:sldSz cx="12192000" cy="6858000"/>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41" autoAdjust="0"/>
    <p:restoredTop sz="76685" autoAdjust="0"/>
  </p:normalViewPr>
  <p:slideViewPr>
    <p:cSldViewPr snapToGrid="0" showGuides="1">
      <p:cViewPr varScale="1">
        <p:scale>
          <a:sx n="56" d="100"/>
          <a:sy n="56" d="100"/>
        </p:scale>
        <p:origin x="858" y="54"/>
      </p:cViewPr>
      <p:guideLst>
        <p:guide orient="horz" pos="2160"/>
        <p:guide pos="3840"/>
      </p:guideLst>
    </p:cSldViewPr>
  </p:slideViewPr>
  <p:outlineViewPr>
    <p:cViewPr>
      <p:scale>
        <a:sx n="33" d="100"/>
        <a:sy n="33" d="100"/>
      </p:scale>
      <p:origin x="0" y="-10446"/>
    </p:cViewPr>
  </p:outlineViewPr>
  <p:notesTextViewPr>
    <p:cViewPr>
      <p:scale>
        <a:sx n="1" d="1"/>
        <a:sy n="1" d="1"/>
      </p:scale>
      <p:origin x="0" y="0"/>
    </p:cViewPr>
  </p:notesTextViewPr>
  <p:notesViewPr>
    <p:cSldViewPr snapToGrid="0" showGuides="1">
      <p:cViewPr varScale="1">
        <p:scale>
          <a:sx n="56" d="100"/>
          <a:sy n="56" d="100"/>
        </p:scale>
        <p:origin x="285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442EA2-39BA-4C9A-AD59-755D4917D532}" type="doc">
      <dgm:prSet loTypeId="urn:microsoft.com/office/officeart/2005/8/layout/gear1" loCatId="cycle" qsTypeId="urn:microsoft.com/office/officeart/2005/8/quickstyle/simple1" qsCatId="simple" csTypeId="urn:microsoft.com/office/officeart/2005/8/colors/colorful2" csCatId="colorful" phldr="1"/>
      <dgm:spPr/>
      <dgm:t>
        <a:bodyPr/>
        <a:lstStyle/>
        <a:p>
          <a:endParaRPr lang="en-US"/>
        </a:p>
      </dgm:t>
    </dgm:pt>
    <dgm:pt modelId="{4DF9FE7B-F642-4898-A360-D4E3814E1A3D}">
      <dgm:prSet phldrT="[Text]"/>
      <dgm:spPr/>
      <dgm:t>
        <a:bodyPr/>
        <a:lstStyle/>
        <a:p>
          <a:r>
            <a:rPr lang="en-US" dirty="0"/>
            <a:t>Recruiting</a:t>
          </a:r>
        </a:p>
      </dgm:t>
      <dgm:extLst>
        <a:ext uri="{E40237B7-FDA0-4F09-8148-C483321AD2D9}">
          <dgm14:cNvPr xmlns:dgm14="http://schemas.microsoft.com/office/drawing/2010/diagram" id="0" name="" title="Group A title"/>
        </a:ext>
      </dgm:extLst>
    </dgm:pt>
    <dgm:pt modelId="{1C10F06D-860A-4604-A7AD-02E614FE3976}" type="parTrans" cxnId="{EBD8BE8D-6018-43E2-B081-034BB5656EB6}">
      <dgm:prSet/>
      <dgm:spPr/>
      <dgm:t>
        <a:bodyPr/>
        <a:lstStyle/>
        <a:p>
          <a:endParaRPr lang="en-US"/>
        </a:p>
      </dgm:t>
    </dgm:pt>
    <dgm:pt modelId="{43C18EFF-81FC-4D70-8C6B-E95FF3730413}" type="sibTrans" cxnId="{EBD8BE8D-6018-43E2-B081-034BB5656EB6}">
      <dgm:prSet/>
      <dgm:spPr/>
      <dgm:t>
        <a:bodyPr/>
        <a:lstStyle/>
        <a:p>
          <a:endParaRPr lang="en-US"/>
        </a:p>
      </dgm:t>
    </dgm:pt>
    <dgm:pt modelId="{EFF2750D-B4B3-474C-8B62-8B638DC31F7E}">
      <dgm:prSet phldrT="[Text]"/>
      <dgm:spPr/>
      <dgm:t>
        <a:bodyPr/>
        <a:lstStyle/>
        <a:p>
          <a:r>
            <a:rPr lang="en-US" dirty="0"/>
            <a:t>Identifying</a:t>
          </a:r>
        </a:p>
      </dgm:t>
      <dgm:extLst>
        <a:ext uri="{E40237B7-FDA0-4F09-8148-C483321AD2D9}">
          <dgm14:cNvPr xmlns:dgm14="http://schemas.microsoft.com/office/drawing/2010/diagram" id="0" name="" title="Task 1 and task 2 under group A"/>
        </a:ext>
      </dgm:extLst>
    </dgm:pt>
    <dgm:pt modelId="{AEBC78E6-CDDC-4C8F-A157-3C51E907FACD}" type="parTrans" cxnId="{A058DDA2-48CA-4E5B-B389-F71A59C262B0}">
      <dgm:prSet/>
      <dgm:spPr/>
      <dgm:t>
        <a:bodyPr/>
        <a:lstStyle/>
        <a:p>
          <a:endParaRPr lang="en-US"/>
        </a:p>
      </dgm:t>
    </dgm:pt>
    <dgm:pt modelId="{75C067D7-FCD2-4969-8F27-4BBDA88E75ED}" type="sibTrans" cxnId="{A058DDA2-48CA-4E5B-B389-F71A59C262B0}">
      <dgm:prSet/>
      <dgm:spPr/>
      <dgm:t>
        <a:bodyPr/>
        <a:lstStyle/>
        <a:p>
          <a:endParaRPr lang="en-US"/>
        </a:p>
      </dgm:t>
    </dgm:pt>
    <dgm:pt modelId="{789CD6DB-3A68-4A41-90BD-4F0CBB3617D1}">
      <dgm:prSet phldrT="[Text]"/>
      <dgm:spPr/>
      <dgm:t>
        <a:bodyPr/>
        <a:lstStyle/>
        <a:p>
          <a:r>
            <a:rPr lang="en-US" dirty="0"/>
            <a:t>Inviting</a:t>
          </a:r>
        </a:p>
      </dgm:t>
    </dgm:pt>
    <dgm:pt modelId="{C0BEB5FF-8DFB-40B9-A228-C0C6097DDDC4}" type="parTrans" cxnId="{62C10234-45D3-426A-8820-4C0D1D8CBA21}">
      <dgm:prSet/>
      <dgm:spPr/>
      <dgm:t>
        <a:bodyPr/>
        <a:lstStyle/>
        <a:p>
          <a:endParaRPr lang="en-US"/>
        </a:p>
      </dgm:t>
    </dgm:pt>
    <dgm:pt modelId="{1A702531-A59F-4EE2-8246-E2EB0955D8B1}" type="sibTrans" cxnId="{62C10234-45D3-426A-8820-4C0D1D8CBA21}">
      <dgm:prSet/>
      <dgm:spPr/>
      <dgm:t>
        <a:bodyPr/>
        <a:lstStyle/>
        <a:p>
          <a:endParaRPr lang="en-US"/>
        </a:p>
      </dgm:t>
    </dgm:pt>
    <dgm:pt modelId="{3929B1E1-4BC4-4C73-ABE8-27CEF96A3652}">
      <dgm:prSet phldrT="[Text]"/>
      <dgm:spPr/>
      <dgm:t>
        <a:bodyPr/>
        <a:lstStyle/>
        <a:p>
          <a:r>
            <a:rPr lang="en-US" dirty="0"/>
            <a:t>Educating</a:t>
          </a:r>
        </a:p>
      </dgm:t>
      <dgm:extLst>
        <a:ext uri="{E40237B7-FDA0-4F09-8148-C483321AD2D9}">
          <dgm14:cNvPr xmlns:dgm14="http://schemas.microsoft.com/office/drawing/2010/diagram" id="0" name="" title="Group B title"/>
        </a:ext>
      </dgm:extLst>
    </dgm:pt>
    <dgm:pt modelId="{F356CC76-9117-4B79-A270-BBBAFD3E9C79}" type="parTrans" cxnId="{1339090C-9A95-4C05-841C-FA3AF987601B}">
      <dgm:prSet/>
      <dgm:spPr/>
      <dgm:t>
        <a:bodyPr/>
        <a:lstStyle/>
        <a:p>
          <a:endParaRPr lang="en-US"/>
        </a:p>
      </dgm:t>
    </dgm:pt>
    <dgm:pt modelId="{19BA0C22-38BB-4E9F-89D5-0FF5FF9F12CE}" type="sibTrans" cxnId="{1339090C-9A95-4C05-841C-FA3AF987601B}">
      <dgm:prSet/>
      <dgm:spPr/>
      <dgm:t>
        <a:bodyPr/>
        <a:lstStyle/>
        <a:p>
          <a:endParaRPr lang="en-US"/>
        </a:p>
      </dgm:t>
    </dgm:pt>
    <dgm:pt modelId="{99E0600D-9954-43F4-8926-13B8777FAAA1}">
      <dgm:prSet phldrT="[Text]"/>
      <dgm:spPr/>
      <dgm:t>
        <a:bodyPr/>
        <a:lstStyle/>
        <a:p>
          <a:r>
            <a:rPr lang="en-US" dirty="0"/>
            <a:t>Governance</a:t>
          </a:r>
        </a:p>
      </dgm:t>
      <dgm:extLst>
        <a:ext uri="{E40237B7-FDA0-4F09-8148-C483321AD2D9}">
          <dgm14:cNvPr xmlns:dgm14="http://schemas.microsoft.com/office/drawing/2010/diagram" id="0" name="" title="Task 1 and task 2 under group B"/>
        </a:ext>
      </dgm:extLst>
    </dgm:pt>
    <dgm:pt modelId="{BE23F476-2C5C-42ED-BF2B-CD5FC7ADDDF6}" type="parTrans" cxnId="{09FCCB9D-A30A-4326-970E-26252D39327F}">
      <dgm:prSet/>
      <dgm:spPr/>
      <dgm:t>
        <a:bodyPr/>
        <a:lstStyle/>
        <a:p>
          <a:endParaRPr lang="en-US"/>
        </a:p>
      </dgm:t>
    </dgm:pt>
    <dgm:pt modelId="{C44937DC-4907-4769-AA8B-1B3E7391D7B0}" type="sibTrans" cxnId="{09FCCB9D-A30A-4326-970E-26252D39327F}">
      <dgm:prSet/>
      <dgm:spPr/>
      <dgm:t>
        <a:bodyPr/>
        <a:lstStyle/>
        <a:p>
          <a:endParaRPr lang="en-US"/>
        </a:p>
      </dgm:t>
    </dgm:pt>
    <dgm:pt modelId="{0791135C-9DAB-47F6-BE9C-A3E56A2DDA50}">
      <dgm:prSet phldrT="[Text]"/>
      <dgm:spPr/>
      <dgm:t>
        <a:bodyPr/>
        <a:lstStyle/>
        <a:p>
          <a:r>
            <a:rPr lang="en-US" dirty="0"/>
            <a:t>Effectiveness</a:t>
          </a:r>
        </a:p>
      </dgm:t>
    </dgm:pt>
    <dgm:pt modelId="{D6057E63-9793-4991-97C1-30FC405E95A5}" type="parTrans" cxnId="{B3B26E9A-58E5-497B-BD59-F5567958C609}">
      <dgm:prSet/>
      <dgm:spPr/>
      <dgm:t>
        <a:bodyPr/>
        <a:lstStyle/>
        <a:p>
          <a:endParaRPr lang="en-US"/>
        </a:p>
      </dgm:t>
    </dgm:pt>
    <dgm:pt modelId="{B670C2A7-83CB-4F4C-BC19-A3A7C066A822}" type="sibTrans" cxnId="{B3B26E9A-58E5-497B-BD59-F5567958C609}">
      <dgm:prSet/>
      <dgm:spPr/>
      <dgm:t>
        <a:bodyPr/>
        <a:lstStyle/>
        <a:p>
          <a:endParaRPr lang="en-US"/>
        </a:p>
      </dgm:t>
    </dgm:pt>
    <dgm:pt modelId="{60CDF8D0-D4FC-4467-A51E-79C5A58B0B2C}">
      <dgm:prSet phldrT="[Text]"/>
      <dgm:spPr/>
      <dgm:t>
        <a:bodyPr/>
        <a:lstStyle/>
        <a:p>
          <a:r>
            <a:rPr lang="en-US" dirty="0"/>
            <a:t>Evaluating</a:t>
          </a:r>
        </a:p>
      </dgm:t>
      <dgm:extLst>
        <a:ext uri="{E40237B7-FDA0-4F09-8148-C483321AD2D9}">
          <dgm14:cNvPr xmlns:dgm14="http://schemas.microsoft.com/office/drawing/2010/diagram" id="0" name="" title="Group C title"/>
        </a:ext>
      </dgm:extLst>
    </dgm:pt>
    <dgm:pt modelId="{E12A269F-AB82-486A-9077-80F2BBBE48C2}" type="parTrans" cxnId="{2BA65DEC-E719-4ED3-8135-48349D42DD04}">
      <dgm:prSet/>
      <dgm:spPr/>
      <dgm:t>
        <a:bodyPr/>
        <a:lstStyle/>
        <a:p>
          <a:endParaRPr lang="en-US"/>
        </a:p>
      </dgm:t>
    </dgm:pt>
    <dgm:pt modelId="{3F7FD59D-A716-4310-A89A-AB6F740D9FFF}" type="sibTrans" cxnId="{2BA65DEC-E719-4ED3-8135-48349D42DD04}">
      <dgm:prSet/>
      <dgm:spPr/>
      <dgm:t>
        <a:bodyPr/>
        <a:lstStyle/>
        <a:p>
          <a:endParaRPr lang="en-US"/>
        </a:p>
      </dgm:t>
    </dgm:pt>
    <dgm:pt modelId="{54825EE2-1B65-4071-9129-E74F2079E880}">
      <dgm:prSet phldrT="[Text]"/>
      <dgm:spPr/>
      <dgm:t>
        <a:bodyPr/>
        <a:lstStyle/>
        <a:p>
          <a:r>
            <a:rPr lang="en-US" dirty="0"/>
            <a:t>Operations</a:t>
          </a:r>
        </a:p>
      </dgm:t>
      <dgm:extLst>
        <a:ext uri="{E40237B7-FDA0-4F09-8148-C483321AD2D9}">
          <dgm14:cNvPr xmlns:dgm14="http://schemas.microsoft.com/office/drawing/2010/diagram" id="0" name="" title="Task 1 and task 2 under group C"/>
        </a:ext>
      </dgm:extLst>
    </dgm:pt>
    <dgm:pt modelId="{988CFF2C-C1C9-47A7-9F87-167A16D22A0A}" type="parTrans" cxnId="{910B1C1D-E032-40B4-8292-8B754F9D4E5E}">
      <dgm:prSet/>
      <dgm:spPr/>
      <dgm:t>
        <a:bodyPr/>
        <a:lstStyle/>
        <a:p>
          <a:endParaRPr lang="en-US"/>
        </a:p>
      </dgm:t>
    </dgm:pt>
    <dgm:pt modelId="{2098E436-BEEF-4426-9B2A-9E151774E6FA}" type="sibTrans" cxnId="{910B1C1D-E032-40B4-8292-8B754F9D4E5E}">
      <dgm:prSet/>
      <dgm:spPr/>
      <dgm:t>
        <a:bodyPr/>
        <a:lstStyle/>
        <a:p>
          <a:endParaRPr lang="en-US"/>
        </a:p>
      </dgm:t>
    </dgm:pt>
    <dgm:pt modelId="{3A752AA3-E3BC-4672-B651-B55A45CCAB1F}">
      <dgm:prSet phldrT="[Text]"/>
      <dgm:spPr/>
      <dgm:t>
        <a:bodyPr/>
        <a:lstStyle/>
        <a:p>
          <a:r>
            <a:rPr lang="en-US" dirty="0"/>
            <a:t>Members</a:t>
          </a:r>
        </a:p>
      </dgm:t>
    </dgm:pt>
    <dgm:pt modelId="{C5983856-2767-4DAF-BA42-CB1E09883F52}" type="parTrans" cxnId="{FAE81242-CF21-46F8-9432-A505F9255816}">
      <dgm:prSet/>
      <dgm:spPr/>
      <dgm:t>
        <a:bodyPr/>
        <a:lstStyle/>
        <a:p>
          <a:endParaRPr lang="en-US"/>
        </a:p>
      </dgm:t>
    </dgm:pt>
    <dgm:pt modelId="{670EB4D7-8689-423E-B50E-8565E1D57AC9}" type="sibTrans" cxnId="{FAE81242-CF21-46F8-9432-A505F9255816}">
      <dgm:prSet/>
      <dgm:spPr/>
      <dgm:t>
        <a:bodyPr/>
        <a:lstStyle/>
        <a:p>
          <a:endParaRPr lang="en-US"/>
        </a:p>
      </dgm:t>
    </dgm:pt>
    <dgm:pt modelId="{D9339EBD-06BA-4C5F-AE28-1B5A4D583BC4}">
      <dgm:prSet phldrT="[Text]"/>
      <dgm:spPr/>
      <dgm:t>
        <a:bodyPr/>
        <a:lstStyle/>
        <a:p>
          <a:endParaRPr lang="en-US"/>
        </a:p>
      </dgm:t>
    </dgm:pt>
    <dgm:pt modelId="{B1EFD117-29F2-4066-9B00-0019297912D0}" type="parTrans" cxnId="{E771CA49-0507-4DB4-A5A3-16063BCEF6E4}">
      <dgm:prSet/>
      <dgm:spPr/>
      <dgm:t>
        <a:bodyPr/>
        <a:lstStyle/>
        <a:p>
          <a:endParaRPr lang="en-US"/>
        </a:p>
      </dgm:t>
    </dgm:pt>
    <dgm:pt modelId="{EBE3D870-6FCF-4B1D-BC5A-AFAB8EE05378}" type="sibTrans" cxnId="{E771CA49-0507-4DB4-A5A3-16063BCEF6E4}">
      <dgm:prSet/>
      <dgm:spPr/>
      <dgm:t>
        <a:bodyPr/>
        <a:lstStyle/>
        <a:p>
          <a:endParaRPr lang="en-US"/>
        </a:p>
      </dgm:t>
    </dgm:pt>
    <dgm:pt modelId="{B2AB27E4-FB41-42CB-A099-8EA4767C5084}">
      <dgm:prSet phldrT="[Text]"/>
      <dgm:spPr/>
      <dgm:t>
        <a:bodyPr/>
        <a:lstStyle/>
        <a:p>
          <a:endParaRPr lang="en-US"/>
        </a:p>
      </dgm:t>
    </dgm:pt>
    <dgm:pt modelId="{50705557-B3BD-43E1-9C6D-66B5E16EA32E}" type="parTrans" cxnId="{8A9051C5-9258-4D40-A38B-EB228F858E1A}">
      <dgm:prSet/>
      <dgm:spPr/>
      <dgm:t>
        <a:bodyPr/>
        <a:lstStyle/>
        <a:p>
          <a:endParaRPr lang="en-US"/>
        </a:p>
      </dgm:t>
    </dgm:pt>
    <dgm:pt modelId="{13C97A91-1DD6-4B61-8377-F2F677C430B1}" type="sibTrans" cxnId="{8A9051C5-9258-4D40-A38B-EB228F858E1A}">
      <dgm:prSet/>
      <dgm:spPr/>
      <dgm:t>
        <a:bodyPr/>
        <a:lstStyle/>
        <a:p>
          <a:endParaRPr lang="en-US"/>
        </a:p>
      </dgm:t>
    </dgm:pt>
    <dgm:pt modelId="{A51D2499-6221-4BFD-9E64-5A1D8C60613B}">
      <dgm:prSet phldrT="[Text]"/>
      <dgm:spPr/>
      <dgm:t>
        <a:bodyPr/>
        <a:lstStyle/>
        <a:p>
          <a:endParaRPr lang="en-US"/>
        </a:p>
      </dgm:t>
    </dgm:pt>
    <dgm:pt modelId="{B67B0669-AF8D-463F-8F6A-E1F8A8C687B6}" type="parTrans" cxnId="{188ED4D6-D954-41EE-BBFB-6C8744679C38}">
      <dgm:prSet/>
      <dgm:spPr/>
      <dgm:t>
        <a:bodyPr/>
        <a:lstStyle/>
        <a:p>
          <a:endParaRPr lang="en-US"/>
        </a:p>
      </dgm:t>
    </dgm:pt>
    <dgm:pt modelId="{DC11601F-ED06-4E79-86F1-7B57A2096352}" type="sibTrans" cxnId="{188ED4D6-D954-41EE-BBFB-6C8744679C38}">
      <dgm:prSet/>
      <dgm:spPr/>
      <dgm:t>
        <a:bodyPr/>
        <a:lstStyle/>
        <a:p>
          <a:endParaRPr lang="en-US"/>
        </a:p>
      </dgm:t>
    </dgm:pt>
    <dgm:pt modelId="{AA12AE83-5641-4816-B418-EDF23E226B4A}" type="pres">
      <dgm:prSet presAssocID="{3F442EA2-39BA-4C9A-AD59-755D4917D532}" presName="composite" presStyleCnt="0">
        <dgm:presLayoutVars>
          <dgm:chMax val="3"/>
          <dgm:animLvl val="lvl"/>
          <dgm:resizeHandles val="exact"/>
        </dgm:presLayoutVars>
      </dgm:prSet>
      <dgm:spPr/>
    </dgm:pt>
    <dgm:pt modelId="{D567C1F0-8C08-4E4F-B0B8-68B2A02B62E8}" type="pres">
      <dgm:prSet presAssocID="{4DF9FE7B-F642-4898-A360-D4E3814E1A3D}" presName="gear1" presStyleLbl="node1" presStyleIdx="0" presStyleCnt="3">
        <dgm:presLayoutVars>
          <dgm:chMax val="1"/>
          <dgm:bulletEnabled val="1"/>
        </dgm:presLayoutVars>
      </dgm:prSet>
      <dgm:spPr/>
    </dgm:pt>
    <dgm:pt modelId="{914B3FD9-3450-4612-B31A-01FE4E3B1B1D}" type="pres">
      <dgm:prSet presAssocID="{4DF9FE7B-F642-4898-A360-D4E3814E1A3D}" presName="gear1srcNode" presStyleLbl="node1" presStyleIdx="0" presStyleCnt="3"/>
      <dgm:spPr/>
    </dgm:pt>
    <dgm:pt modelId="{2BB3EAAA-20C5-42BA-82FB-89AA7E075EA9}" type="pres">
      <dgm:prSet presAssocID="{4DF9FE7B-F642-4898-A360-D4E3814E1A3D}" presName="gear1dstNode" presStyleLbl="node1" presStyleIdx="0" presStyleCnt="3"/>
      <dgm:spPr/>
    </dgm:pt>
    <dgm:pt modelId="{7973428C-BFDA-47AB-8969-DFD6E2E9B1C3}" type="pres">
      <dgm:prSet presAssocID="{4DF9FE7B-F642-4898-A360-D4E3814E1A3D}" presName="gear1ch" presStyleLbl="fgAcc1" presStyleIdx="0" presStyleCnt="3">
        <dgm:presLayoutVars>
          <dgm:chMax val="0"/>
          <dgm:bulletEnabled val="1"/>
        </dgm:presLayoutVars>
      </dgm:prSet>
      <dgm:spPr/>
    </dgm:pt>
    <dgm:pt modelId="{61012EE0-8255-4303-83F5-9CCC2CCA189C}" type="pres">
      <dgm:prSet presAssocID="{3929B1E1-4BC4-4C73-ABE8-27CEF96A3652}" presName="gear2" presStyleLbl="node1" presStyleIdx="1" presStyleCnt="3">
        <dgm:presLayoutVars>
          <dgm:chMax val="1"/>
          <dgm:bulletEnabled val="1"/>
        </dgm:presLayoutVars>
      </dgm:prSet>
      <dgm:spPr/>
    </dgm:pt>
    <dgm:pt modelId="{F7951294-65B0-4FF1-913D-997EC75EF47B}" type="pres">
      <dgm:prSet presAssocID="{3929B1E1-4BC4-4C73-ABE8-27CEF96A3652}" presName="gear2srcNode" presStyleLbl="node1" presStyleIdx="1" presStyleCnt="3"/>
      <dgm:spPr/>
    </dgm:pt>
    <dgm:pt modelId="{E686B229-F105-47A7-B24C-49F525FCF66A}" type="pres">
      <dgm:prSet presAssocID="{3929B1E1-4BC4-4C73-ABE8-27CEF96A3652}" presName="gear2dstNode" presStyleLbl="node1" presStyleIdx="1" presStyleCnt="3"/>
      <dgm:spPr/>
    </dgm:pt>
    <dgm:pt modelId="{9E549438-264C-4024-862F-4E28B6355129}" type="pres">
      <dgm:prSet presAssocID="{3929B1E1-4BC4-4C73-ABE8-27CEF96A3652}" presName="gear2ch" presStyleLbl="fgAcc1" presStyleIdx="1" presStyleCnt="3">
        <dgm:presLayoutVars>
          <dgm:chMax val="0"/>
          <dgm:bulletEnabled val="1"/>
        </dgm:presLayoutVars>
      </dgm:prSet>
      <dgm:spPr/>
    </dgm:pt>
    <dgm:pt modelId="{EF7B69CC-ACD5-4206-BE64-415D8C78B8A3}" type="pres">
      <dgm:prSet presAssocID="{60CDF8D0-D4FC-4467-A51E-79C5A58B0B2C}" presName="gear3" presStyleLbl="node1" presStyleIdx="2" presStyleCnt="3"/>
      <dgm:spPr/>
    </dgm:pt>
    <dgm:pt modelId="{5F3232A6-7476-4A19-8597-B8AECF330F03}" type="pres">
      <dgm:prSet presAssocID="{60CDF8D0-D4FC-4467-A51E-79C5A58B0B2C}" presName="gear3tx" presStyleLbl="node1" presStyleIdx="2" presStyleCnt="3">
        <dgm:presLayoutVars>
          <dgm:chMax val="1"/>
          <dgm:bulletEnabled val="1"/>
        </dgm:presLayoutVars>
      </dgm:prSet>
      <dgm:spPr/>
    </dgm:pt>
    <dgm:pt modelId="{443FEDCE-20FD-4328-AF40-A882F2EB7197}" type="pres">
      <dgm:prSet presAssocID="{60CDF8D0-D4FC-4467-A51E-79C5A58B0B2C}" presName="gear3srcNode" presStyleLbl="node1" presStyleIdx="2" presStyleCnt="3"/>
      <dgm:spPr/>
    </dgm:pt>
    <dgm:pt modelId="{B9BF1833-1AAE-4F70-95A9-14BAB1E94EA3}" type="pres">
      <dgm:prSet presAssocID="{60CDF8D0-D4FC-4467-A51E-79C5A58B0B2C}" presName="gear3dstNode" presStyleLbl="node1" presStyleIdx="2" presStyleCnt="3"/>
      <dgm:spPr/>
    </dgm:pt>
    <dgm:pt modelId="{B5DB878D-8B31-4C39-BAFC-790EA593D49C}" type="pres">
      <dgm:prSet presAssocID="{60CDF8D0-D4FC-4467-A51E-79C5A58B0B2C}" presName="gear3ch" presStyleLbl="fgAcc1" presStyleIdx="2" presStyleCnt="3">
        <dgm:presLayoutVars>
          <dgm:chMax val="0"/>
          <dgm:bulletEnabled val="1"/>
        </dgm:presLayoutVars>
      </dgm:prSet>
      <dgm:spPr/>
    </dgm:pt>
    <dgm:pt modelId="{24A37792-AA05-462F-820A-173B1AA51918}" type="pres">
      <dgm:prSet presAssocID="{43C18EFF-81FC-4D70-8C6B-E95FF3730413}" presName="connector1" presStyleLbl="sibTrans2D1" presStyleIdx="0" presStyleCnt="3"/>
      <dgm:spPr/>
    </dgm:pt>
    <dgm:pt modelId="{6ECBA173-0DCA-4948-AD3B-58C38636BE3E}" type="pres">
      <dgm:prSet presAssocID="{19BA0C22-38BB-4E9F-89D5-0FF5FF9F12CE}" presName="connector2" presStyleLbl="sibTrans2D1" presStyleIdx="1" presStyleCnt="3"/>
      <dgm:spPr/>
    </dgm:pt>
    <dgm:pt modelId="{843B48FF-B51E-4D80-8EFE-F14628204722}" type="pres">
      <dgm:prSet presAssocID="{3F7FD59D-A716-4310-A89A-AB6F740D9FFF}" presName="connector3" presStyleLbl="sibTrans2D1" presStyleIdx="2" presStyleCnt="3"/>
      <dgm:spPr/>
    </dgm:pt>
  </dgm:ptLst>
  <dgm:cxnLst>
    <dgm:cxn modelId="{1339090C-9A95-4C05-841C-FA3AF987601B}" srcId="{3F442EA2-39BA-4C9A-AD59-755D4917D532}" destId="{3929B1E1-4BC4-4C73-ABE8-27CEF96A3652}" srcOrd="1" destOrd="0" parTransId="{F356CC76-9117-4B79-A270-BBBAFD3E9C79}" sibTransId="{19BA0C22-38BB-4E9F-89D5-0FF5FF9F12CE}"/>
    <dgm:cxn modelId="{49B86B0F-D4C4-422B-A052-887E069D84A2}" type="presOf" srcId="{0791135C-9DAB-47F6-BE9C-A3E56A2DDA50}" destId="{9E549438-264C-4024-862F-4E28B6355129}" srcOrd="0" destOrd="1" presId="urn:microsoft.com/office/officeart/2005/8/layout/gear1"/>
    <dgm:cxn modelId="{C519151C-9788-4182-8E46-661714CAF17C}" type="presOf" srcId="{3929B1E1-4BC4-4C73-ABE8-27CEF96A3652}" destId="{E686B229-F105-47A7-B24C-49F525FCF66A}" srcOrd="2" destOrd="0" presId="urn:microsoft.com/office/officeart/2005/8/layout/gear1"/>
    <dgm:cxn modelId="{9A14161C-97F9-458B-8638-9C865AC88133}" type="presOf" srcId="{4DF9FE7B-F642-4898-A360-D4E3814E1A3D}" destId="{914B3FD9-3450-4612-B31A-01FE4E3B1B1D}" srcOrd="1" destOrd="0" presId="urn:microsoft.com/office/officeart/2005/8/layout/gear1"/>
    <dgm:cxn modelId="{910B1C1D-E032-40B4-8292-8B754F9D4E5E}" srcId="{60CDF8D0-D4FC-4467-A51E-79C5A58B0B2C}" destId="{54825EE2-1B65-4071-9129-E74F2079E880}" srcOrd="0" destOrd="0" parTransId="{988CFF2C-C1C9-47A7-9F87-167A16D22A0A}" sibTransId="{2098E436-BEEF-4426-9B2A-9E151774E6FA}"/>
    <dgm:cxn modelId="{B0EB651E-EE8B-4048-9072-EF32C9A62740}" type="presOf" srcId="{3929B1E1-4BC4-4C73-ABE8-27CEF96A3652}" destId="{F7951294-65B0-4FF1-913D-997EC75EF47B}" srcOrd="1" destOrd="0" presId="urn:microsoft.com/office/officeart/2005/8/layout/gear1"/>
    <dgm:cxn modelId="{1DC3DA24-0B83-4D57-9CCE-161D6FE371D5}" type="presOf" srcId="{99E0600D-9954-43F4-8926-13B8777FAAA1}" destId="{9E549438-264C-4024-862F-4E28B6355129}" srcOrd="0" destOrd="0" presId="urn:microsoft.com/office/officeart/2005/8/layout/gear1"/>
    <dgm:cxn modelId="{C03E1432-D4BB-47B6-8D11-D7211191CD01}" type="presOf" srcId="{19BA0C22-38BB-4E9F-89D5-0FF5FF9F12CE}" destId="{6ECBA173-0DCA-4948-AD3B-58C38636BE3E}" srcOrd="0" destOrd="0" presId="urn:microsoft.com/office/officeart/2005/8/layout/gear1"/>
    <dgm:cxn modelId="{62C10234-45D3-426A-8820-4C0D1D8CBA21}" srcId="{4DF9FE7B-F642-4898-A360-D4E3814E1A3D}" destId="{789CD6DB-3A68-4A41-90BD-4F0CBB3617D1}" srcOrd="1" destOrd="0" parTransId="{C0BEB5FF-8DFB-40B9-A228-C0C6097DDDC4}" sibTransId="{1A702531-A59F-4EE2-8246-E2EB0955D8B1}"/>
    <dgm:cxn modelId="{647DAB3D-E0DC-436C-8FD5-6A86AB1F98ED}" type="presOf" srcId="{60CDF8D0-D4FC-4467-A51E-79C5A58B0B2C}" destId="{EF7B69CC-ACD5-4206-BE64-415D8C78B8A3}" srcOrd="0" destOrd="0" presId="urn:microsoft.com/office/officeart/2005/8/layout/gear1"/>
    <dgm:cxn modelId="{F96A9640-9D2D-417E-B5EB-637FE8046A36}" type="presOf" srcId="{3F7FD59D-A716-4310-A89A-AB6F740D9FFF}" destId="{843B48FF-B51E-4D80-8EFE-F14628204722}" srcOrd="0" destOrd="0" presId="urn:microsoft.com/office/officeart/2005/8/layout/gear1"/>
    <dgm:cxn modelId="{FAE81242-CF21-46F8-9432-A505F9255816}" srcId="{60CDF8D0-D4FC-4467-A51E-79C5A58B0B2C}" destId="{3A752AA3-E3BC-4672-B651-B55A45CCAB1F}" srcOrd="1" destOrd="0" parTransId="{C5983856-2767-4DAF-BA42-CB1E09883F52}" sibTransId="{670EB4D7-8689-423E-B50E-8565E1D57AC9}"/>
    <dgm:cxn modelId="{E771CA49-0507-4DB4-A5A3-16063BCEF6E4}" srcId="{3F442EA2-39BA-4C9A-AD59-755D4917D532}" destId="{D9339EBD-06BA-4C5F-AE28-1B5A4D583BC4}" srcOrd="3" destOrd="0" parTransId="{B1EFD117-29F2-4066-9B00-0019297912D0}" sibTransId="{EBE3D870-6FCF-4B1D-BC5A-AFAB8EE05378}"/>
    <dgm:cxn modelId="{A66FC96A-409E-4DED-8AFE-ADD6C3ACA7CB}" type="presOf" srcId="{EFF2750D-B4B3-474C-8B62-8B638DC31F7E}" destId="{7973428C-BFDA-47AB-8969-DFD6E2E9B1C3}" srcOrd="0" destOrd="0" presId="urn:microsoft.com/office/officeart/2005/8/layout/gear1"/>
    <dgm:cxn modelId="{A480794B-5FAA-4EA4-A051-57519BB48FDA}" type="presOf" srcId="{789CD6DB-3A68-4A41-90BD-4F0CBB3617D1}" destId="{7973428C-BFDA-47AB-8969-DFD6E2E9B1C3}" srcOrd="0" destOrd="1" presId="urn:microsoft.com/office/officeart/2005/8/layout/gear1"/>
    <dgm:cxn modelId="{1D13334D-7CAF-42D1-A840-F0883FF1B86A}" type="presOf" srcId="{60CDF8D0-D4FC-4467-A51E-79C5A58B0B2C}" destId="{443FEDCE-20FD-4328-AF40-A882F2EB7197}" srcOrd="2" destOrd="0" presId="urn:microsoft.com/office/officeart/2005/8/layout/gear1"/>
    <dgm:cxn modelId="{35457F7C-83CD-4A2F-97D6-EC2DC22D0E62}" type="presOf" srcId="{54825EE2-1B65-4071-9129-E74F2079E880}" destId="{B5DB878D-8B31-4C39-BAFC-790EA593D49C}" srcOrd="0" destOrd="0" presId="urn:microsoft.com/office/officeart/2005/8/layout/gear1"/>
    <dgm:cxn modelId="{EBD8BE8D-6018-43E2-B081-034BB5656EB6}" srcId="{3F442EA2-39BA-4C9A-AD59-755D4917D532}" destId="{4DF9FE7B-F642-4898-A360-D4E3814E1A3D}" srcOrd="0" destOrd="0" parTransId="{1C10F06D-860A-4604-A7AD-02E614FE3976}" sibTransId="{43C18EFF-81FC-4D70-8C6B-E95FF3730413}"/>
    <dgm:cxn modelId="{B3B26E9A-58E5-497B-BD59-F5567958C609}" srcId="{3929B1E1-4BC4-4C73-ABE8-27CEF96A3652}" destId="{0791135C-9DAB-47F6-BE9C-A3E56A2DDA50}" srcOrd="1" destOrd="0" parTransId="{D6057E63-9793-4991-97C1-30FC405E95A5}" sibTransId="{B670C2A7-83CB-4F4C-BC19-A3A7C066A822}"/>
    <dgm:cxn modelId="{09FCCB9D-A30A-4326-970E-26252D39327F}" srcId="{3929B1E1-4BC4-4C73-ABE8-27CEF96A3652}" destId="{99E0600D-9954-43F4-8926-13B8777FAAA1}" srcOrd="0" destOrd="0" parTransId="{BE23F476-2C5C-42ED-BF2B-CD5FC7ADDDF6}" sibTransId="{C44937DC-4907-4769-AA8B-1B3E7391D7B0}"/>
    <dgm:cxn modelId="{CEC6CB9F-EF8E-4BC5-A8F7-CA5736044F3B}" type="presOf" srcId="{43C18EFF-81FC-4D70-8C6B-E95FF3730413}" destId="{24A37792-AA05-462F-820A-173B1AA51918}" srcOrd="0" destOrd="0" presId="urn:microsoft.com/office/officeart/2005/8/layout/gear1"/>
    <dgm:cxn modelId="{A058DDA2-48CA-4E5B-B389-F71A59C262B0}" srcId="{4DF9FE7B-F642-4898-A360-D4E3814E1A3D}" destId="{EFF2750D-B4B3-474C-8B62-8B638DC31F7E}" srcOrd="0" destOrd="0" parTransId="{AEBC78E6-CDDC-4C8F-A157-3C51E907FACD}" sibTransId="{75C067D7-FCD2-4969-8F27-4BBDA88E75ED}"/>
    <dgm:cxn modelId="{B32EB9A5-86D7-454F-822B-FB9556E03505}" type="presOf" srcId="{60CDF8D0-D4FC-4467-A51E-79C5A58B0B2C}" destId="{5F3232A6-7476-4A19-8597-B8AECF330F03}" srcOrd="1" destOrd="0" presId="urn:microsoft.com/office/officeart/2005/8/layout/gear1"/>
    <dgm:cxn modelId="{0C0C3DBC-CA56-47BD-B0A0-A5786EEB2FD2}" type="presOf" srcId="{60CDF8D0-D4FC-4467-A51E-79C5A58B0B2C}" destId="{B9BF1833-1AAE-4F70-95A9-14BAB1E94EA3}" srcOrd="3" destOrd="0" presId="urn:microsoft.com/office/officeart/2005/8/layout/gear1"/>
    <dgm:cxn modelId="{8A9051C5-9258-4D40-A38B-EB228F858E1A}" srcId="{D9339EBD-06BA-4C5F-AE28-1B5A4D583BC4}" destId="{B2AB27E4-FB41-42CB-A099-8EA4767C5084}" srcOrd="0" destOrd="0" parTransId="{50705557-B3BD-43E1-9C6D-66B5E16EA32E}" sibTransId="{13C97A91-1DD6-4B61-8377-F2F677C430B1}"/>
    <dgm:cxn modelId="{BE34B1CE-6549-48A0-8936-7386CB3E8DBF}" type="presOf" srcId="{4DF9FE7B-F642-4898-A360-D4E3814E1A3D}" destId="{D567C1F0-8C08-4E4F-B0B8-68B2A02B62E8}" srcOrd="0" destOrd="0" presId="urn:microsoft.com/office/officeart/2005/8/layout/gear1"/>
    <dgm:cxn modelId="{BEFD2FD2-74E2-4CF8-BD39-0BDC56789C23}" type="presOf" srcId="{4DF9FE7B-F642-4898-A360-D4E3814E1A3D}" destId="{2BB3EAAA-20C5-42BA-82FB-89AA7E075EA9}" srcOrd="2" destOrd="0" presId="urn:microsoft.com/office/officeart/2005/8/layout/gear1"/>
    <dgm:cxn modelId="{188ED4D6-D954-41EE-BBFB-6C8744679C38}" srcId="{D9339EBD-06BA-4C5F-AE28-1B5A4D583BC4}" destId="{A51D2499-6221-4BFD-9E64-5A1D8C60613B}" srcOrd="1" destOrd="0" parTransId="{B67B0669-AF8D-463F-8F6A-E1F8A8C687B6}" sibTransId="{DC11601F-ED06-4E79-86F1-7B57A2096352}"/>
    <dgm:cxn modelId="{D24FCBE5-F253-412B-8D0B-4199EF6AE62A}" type="presOf" srcId="{3A752AA3-E3BC-4672-B651-B55A45CCAB1F}" destId="{B5DB878D-8B31-4C39-BAFC-790EA593D49C}" srcOrd="0" destOrd="1" presId="urn:microsoft.com/office/officeart/2005/8/layout/gear1"/>
    <dgm:cxn modelId="{C07876EA-F435-4E9E-B706-112EFBE5C420}" type="presOf" srcId="{3F442EA2-39BA-4C9A-AD59-755D4917D532}" destId="{AA12AE83-5641-4816-B418-EDF23E226B4A}" srcOrd="0" destOrd="0" presId="urn:microsoft.com/office/officeart/2005/8/layout/gear1"/>
    <dgm:cxn modelId="{2BA65DEC-E719-4ED3-8135-48349D42DD04}" srcId="{3F442EA2-39BA-4C9A-AD59-755D4917D532}" destId="{60CDF8D0-D4FC-4467-A51E-79C5A58B0B2C}" srcOrd="2" destOrd="0" parTransId="{E12A269F-AB82-486A-9077-80F2BBBE48C2}" sibTransId="{3F7FD59D-A716-4310-A89A-AB6F740D9FFF}"/>
    <dgm:cxn modelId="{55F39EED-D5BC-4AB2-9A3B-72C7C0D1ADC1}" type="presOf" srcId="{3929B1E1-4BC4-4C73-ABE8-27CEF96A3652}" destId="{61012EE0-8255-4303-83F5-9CCC2CCA189C}" srcOrd="0" destOrd="0" presId="urn:microsoft.com/office/officeart/2005/8/layout/gear1"/>
    <dgm:cxn modelId="{3FACCA71-02F6-4DB4-AD32-CEC26E82F9ED}" type="presParOf" srcId="{AA12AE83-5641-4816-B418-EDF23E226B4A}" destId="{D567C1F0-8C08-4E4F-B0B8-68B2A02B62E8}" srcOrd="0" destOrd="0" presId="urn:microsoft.com/office/officeart/2005/8/layout/gear1"/>
    <dgm:cxn modelId="{CD4B8323-EE2C-40D8-BF96-0587A3C2AEBA}" type="presParOf" srcId="{AA12AE83-5641-4816-B418-EDF23E226B4A}" destId="{914B3FD9-3450-4612-B31A-01FE4E3B1B1D}" srcOrd="1" destOrd="0" presId="urn:microsoft.com/office/officeart/2005/8/layout/gear1"/>
    <dgm:cxn modelId="{5F3BCFA1-D5DE-4F68-9F6F-5A552CF88788}" type="presParOf" srcId="{AA12AE83-5641-4816-B418-EDF23E226B4A}" destId="{2BB3EAAA-20C5-42BA-82FB-89AA7E075EA9}" srcOrd="2" destOrd="0" presId="urn:microsoft.com/office/officeart/2005/8/layout/gear1"/>
    <dgm:cxn modelId="{7744A5E1-4AE0-4FFD-BA86-9B6268E8C526}" type="presParOf" srcId="{AA12AE83-5641-4816-B418-EDF23E226B4A}" destId="{7973428C-BFDA-47AB-8969-DFD6E2E9B1C3}" srcOrd="3" destOrd="0" presId="urn:microsoft.com/office/officeart/2005/8/layout/gear1"/>
    <dgm:cxn modelId="{ABD04BFD-2C58-4609-9613-001F4ECA5BB6}" type="presParOf" srcId="{AA12AE83-5641-4816-B418-EDF23E226B4A}" destId="{61012EE0-8255-4303-83F5-9CCC2CCA189C}" srcOrd="4" destOrd="0" presId="urn:microsoft.com/office/officeart/2005/8/layout/gear1"/>
    <dgm:cxn modelId="{439EF9F4-1DEB-4C43-AB43-2F03956E92AD}" type="presParOf" srcId="{AA12AE83-5641-4816-B418-EDF23E226B4A}" destId="{F7951294-65B0-4FF1-913D-997EC75EF47B}" srcOrd="5" destOrd="0" presId="urn:microsoft.com/office/officeart/2005/8/layout/gear1"/>
    <dgm:cxn modelId="{F89BC8B9-346A-40BC-B470-FE55B211529E}" type="presParOf" srcId="{AA12AE83-5641-4816-B418-EDF23E226B4A}" destId="{E686B229-F105-47A7-B24C-49F525FCF66A}" srcOrd="6" destOrd="0" presId="urn:microsoft.com/office/officeart/2005/8/layout/gear1"/>
    <dgm:cxn modelId="{83A8DDF9-61AB-49D7-95BA-BC5D9515E80F}" type="presParOf" srcId="{AA12AE83-5641-4816-B418-EDF23E226B4A}" destId="{9E549438-264C-4024-862F-4E28B6355129}" srcOrd="7" destOrd="0" presId="urn:microsoft.com/office/officeart/2005/8/layout/gear1"/>
    <dgm:cxn modelId="{028663C4-0163-45D3-BC9E-6FB61E72D627}" type="presParOf" srcId="{AA12AE83-5641-4816-B418-EDF23E226B4A}" destId="{EF7B69CC-ACD5-4206-BE64-415D8C78B8A3}" srcOrd="8" destOrd="0" presId="urn:microsoft.com/office/officeart/2005/8/layout/gear1"/>
    <dgm:cxn modelId="{505D89E0-A2AE-4695-BBB8-FA16A9644B1F}" type="presParOf" srcId="{AA12AE83-5641-4816-B418-EDF23E226B4A}" destId="{5F3232A6-7476-4A19-8597-B8AECF330F03}" srcOrd="9" destOrd="0" presId="urn:microsoft.com/office/officeart/2005/8/layout/gear1"/>
    <dgm:cxn modelId="{8F481DA8-C7C8-4F3C-AA21-DF03FD281CA3}" type="presParOf" srcId="{AA12AE83-5641-4816-B418-EDF23E226B4A}" destId="{443FEDCE-20FD-4328-AF40-A882F2EB7197}" srcOrd="10" destOrd="0" presId="urn:microsoft.com/office/officeart/2005/8/layout/gear1"/>
    <dgm:cxn modelId="{26C1C8A7-DB2C-4716-9AB9-5BAD3FF1522A}" type="presParOf" srcId="{AA12AE83-5641-4816-B418-EDF23E226B4A}" destId="{B9BF1833-1AAE-4F70-95A9-14BAB1E94EA3}" srcOrd="11" destOrd="0" presId="urn:microsoft.com/office/officeart/2005/8/layout/gear1"/>
    <dgm:cxn modelId="{B7DC233E-5A21-48D6-A96D-69465A44B1B3}" type="presParOf" srcId="{AA12AE83-5641-4816-B418-EDF23E226B4A}" destId="{B5DB878D-8B31-4C39-BAFC-790EA593D49C}" srcOrd="12" destOrd="0" presId="urn:microsoft.com/office/officeart/2005/8/layout/gear1"/>
    <dgm:cxn modelId="{4D6D3384-FE8B-40DC-8276-8312CDFC07A0}" type="presParOf" srcId="{AA12AE83-5641-4816-B418-EDF23E226B4A}" destId="{24A37792-AA05-462F-820A-173B1AA51918}" srcOrd="13" destOrd="0" presId="urn:microsoft.com/office/officeart/2005/8/layout/gear1"/>
    <dgm:cxn modelId="{764F0FD3-349C-482F-8724-A067858C6F98}" type="presParOf" srcId="{AA12AE83-5641-4816-B418-EDF23E226B4A}" destId="{6ECBA173-0DCA-4948-AD3B-58C38636BE3E}" srcOrd="14" destOrd="0" presId="urn:microsoft.com/office/officeart/2005/8/layout/gear1"/>
    <dgm:cxn modelId="{8603C5A5-843D-4BF7-B6E8-7B096B264246}" type="presParOf" srcId="{AA12AE83-5641-4816-B418-EDF23E226B4A}" destId="{843B48FF-B51E-4D80-8EFE-F14628204722}" srcOrd="15"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442EA2-39BA-4C9A-AD59-755D4917D532}" type="doc">
      <dgm:prSet loTypeId="urn:microsoft.com/office/officeart/2005/8/layout/gear1" loCatId="cycle" qsTypeId="urn:microsoft.com/office/officeart/2005/8/quickstyle/simple1" qsCatId="simple" csTypeId="urn:microsoft.com/office/officeart/2005/8/colors/colorful2" csCatId="colorful" phldr="1"/>
      <dgm:spPr/>
      <dgm:t>
        <a:bodyPr/>
        <a:lstStyle/>
        <a:p>
          <a:endParaRPr lang="en-US"/>
        </a:p>
      </dgm:t>
    </dgm:pt>
    <dgm:pt modelId="{4DF9FE7B-F642-4898-A360-D4E3814E1A3D}">
      <dgm:prSet phldrT="[Text]"/>
      <dgm:spPr/>
      <dgm:t>
        <a:bodyPr/>
        <a:lstStyle/>
        <a:p>
          <a:r>
            <a:rPr lang="en-US" dirty="0"/>
            <a:t>Recruiting</a:t>
          </a:r>
        </a:p>
      </dgm:t>
      <dgm:extLst>
        <a:ext uri="{E40237B7-FDA0-4F09-8148-C483321AD2D9}">
          <dgm14:cNvPr xmlns:dgm14="http://schemas.microsoft.com/office/drawing/2010/diagram" id="0" name="" title="Group A title"/>
        </a:ext>
      </dgm:extLst>
    </dgm:pt>
    <dgm:pt modelId="{1C10F06D-860A-4604-A7AD-02E614FE3976}" type="parTrans" cxnId="{EBD8BE8D-6018-43E2-B081-034BB5656EB6}">
      <dgm:prSet/>
      <dgm:spPr/>
      <dgm:t>
        <a:bodyPr/>
        <a:lstStyle/>
        <a:p>
          <a:endParaRPr lang="en-US"/>
        </a:p>
      </dgm:t>
    </dgm:pt>
    <dgm:pt modelId="{43C18EFF-81FC-4D70-8C6B-E95FF3730413}" type="sibTrans" cxnId="{EBD8BE8D-6018-43E2-B081-034BB5656EB6}">
      <dgm:prSet/>
      <dgm:spPr/>
      <dgm:t>
        <a:bodyPr/>
        <a:lstStyle/>
        <a:p>
          <a:endParaRPr lang="en-US"/>
        </a:p>
      </dgm:t>
    </dgm:pt>
    <dgm:pt modelId="{EFF2750D-B4B3-474C-8B62-8B638DC31F7E}">
      <dgm:prSet phldrT="[Text]"/>
      <dgm:spPr/>
      <dgm:t>
        <a:bodyPr/>
        <a:lstStyle/>
        <a:p>
          <a:r>
            <a:rPr lang="en-US" dirty="0"/>
            <a:t>Identifying</a:t>
          </a:r>
        </a:p>
      </dgm:t>
      <dgm:extLst>
        <a:ext uri="{E40237B7-FDA0-4F09-8148-C483321AD2D9}">
          <dgm14:cNvPr xmlns:dgm14="http://schemas.microsoft.com/office/drawing/2010/diagram" id="0" name="" title="Task 1 and task 2 under group A"/>
        </a:ext>
      </dgm:extLst>
    </dgm:pt>
    <dgm:pt modelId="{AEBC78E6-CDDC-4C8F-A157-3C51E907FACD}" type="parTrans" cxnId="{A058DDA2-48CA-4E5B-B389-F71A59C262B0}">
      <dgm:prSet/>
      <dgm:spPr/>
      <dgm:t>
        <a:bodyPr/>
        <a:lstStyle/>
        <a:p>
          <a:endParaRPr lang="en-US"/>
        </a:p>
      </dgm:t>
    </dgm:pt>
    <dgm:pt modelId="{75C067D7-FCD2-4969-8F27-4BBDA88E75ED}" type="sibTrans" cxnId="{A058DDA2-48CA-4E5B-B389-F71A59C262B0}">
      <dgm:prSet/>
      <dgm:spPr/>
      <dgm:t>
        <a:bodyPr/>
        <a:lstStyle/>
        <a:p>
          <a:endParaRPr lang="en-US"/>
        </a:p>
      </dgm:t>
    </dgm:pt>
    <dgm:pt modelId="{789CD6DB-3A68-4A41-90BD-4F0CBB3617D1}">
      <dgm:prSet phldrT="[Text]"/>
      <dgm:spPr/>
      <dgm:t>
        <a:bodyPr/>
        <a:lstStyle/>
        <a:p>
          <a:r>
            <a:rPr lang="en-US" dirty="0"/>
            <a:t>Inviting</a:t>
          </a:r>
        </a:p>
      </dgm:t>
    </dgm:pt>
    <dgm:pt modelId="{C0BEB5FF-8DFB-40B9-A228-C0C6097DDDC4}" type="parTrans" cxnId="{62C10234-45D3-426A-8820-4C0D1D8CBA21}">
      <dgm:prSet/>
      <dgm:spPr/>
      <dgm:t>
        <a:bodyPr/>
        <a:lstStyle/>
        <a:p>
          <a:endParaRPr lang="en-US"/>
        </a:p>
      </dgm:t>
    </dgm:pt>
    <dgm:pt modelId="{1A702531-A59F-4EE2-8246-E2EB0955D8B1}" type="sibTrans" cxnId="{62C10234-45D3-426A-8820-4C0D1D8CBA21}">
      <dgm:prSet/>
      <dgm:spPr/>
      <dgm:t>
        <a:bodyPr/>
        <a:lstStyle/>
        <a:p>
          <a:endParaRPr lang="en-US"/>
        </a:p>
      </dgm:t>
    </dgm:pt>
    <dgm:pt modelId="{3929B1E1-4BC4-4C73-ABE8-27CEF96A3652}">
      <dgm:prSet phldrT="[Text]"/>
      <dgm:spPr/>
      <dgm:t>
        <a:bodyPr/>
        <a:lstStyle/>
        <a:p>
          <a:r>
            <a:rPr lang="en-US" dirty="0"/>
            <a:t>Educating</a:t>
          </a:r>
        </a:p>
      </dgm:t>
      <dgm:extLst>
        <a:ext uri="{E40237B7-FDA0-4F09-8148-C483321AD2D9}">
          <dgm14:cNvPr xmlns:dgm14="http://schemas.microsoft.com/office/drawing/2010/diagram" id="0" name="" title="Group B title"/>
        </a:ext>
      </dgm:extLst>
    </dgm:pt>
    <dgm:pt modelId="{F356CC76-9117-4B79-A270-BBBAFD3E9C79}" type="parTrans" cxnId="{1339090C-9A95-4C05-841C-FA3AF987601B}">
      <dgm:prSet/>
      <dgm:spPr/>
      <dgm:t>
        <a:bodyPr/>
        <a:lstStyle/>
        <a:p>
          <a:endParaRPr lang="en-US"/>
        </a:p>
      </dgm:t>
    </dgm:pt>
    <dgm:pt modelId="{19BA0C22-38BB-4E9F-89D5-0FF5FF9F12CE}" type="sibTrans" cxnId="{1339090C-9A95-4C05-841C-FA3AF987601B}">
      <dgm:prSet/>
      <dgm:spPr/>
      <dgm:t>
        <a:bodyPr/>
        <a:lstStyle/>
        <a:p>
          <a:endParaRPr lang="en-US"/>
        </a:p>
      </dgm:t>
    </dgm:pt>
    <dgm:pt modelId="{99E0600D-9954-43F4-8926-13B8777FAAA1}">
      <dgm:prSet phldrT="[Text]"/>
      <dgm:spPr/>
      <dgm:t>
        <a:bodyPr/>
        <a:lstStyle/>
        <a:p>
          <a:r>
            <a:rPr lang="en-US" dirty="0"/>
            <a:t>Governance</a:t>
          </a:r>
        </a:p>
      </dgm:t>
      <dgm:extLst>
        <a:ext uri="{E40237B7-FDA0-4F09-8148-C483321AD2D9}">
          <dgm14:cNvPr xmlns:dgm14="http://schemas.microsoft.com/office/drawing/2010/diagram" id="0" name="" title="Task 1 and task 2 under group B"/>
        </a:ext>
      </dgm:extLst>
    </dgm:pt>
    <dgm:pt modelId="{BE23F476-2C5C-42ED-BF2B-CD5FC7ADDDF6}" type="parTrans" cxnId="{09FCCB9D-A30A-4326-970E-26252D39327F}">
      <dgm:prSet/>
      <dgm:spPr/>
      <dgm:t>
        <a:bodyPr/>
        <a:lstStyle/>
        <a:p>
          <a:endParaRPr lang="en-US"/>
        </a:p>
      </dgm:t>
    </dgm:pt>
    <dgm:pt modelId="{C44937DC-4907-4769-AA8B-1B3E7391D7B0}" type="sibTrans" cxnId="{09FCCB9D-A30A-4326-970E-26252D39327F}">
      <dgm:prSet/>
      <dgm:spPr/>
      <dgm:t>
        <a:bodyPr/>
        <a:lstStyle/>
        <a:p>
          <a:endParaRPr lang="en-US"/>
        </a:p>
      </dgm:t>
    </dgm:pt>
    <dgm:pt modelId="{0791135C-9DAB-47F6-BE9C-A3E56A2DDA50}">
      <dgm:prSet phldrT="[Text]"/>
      <dgm:spPr/>
      <dgm:t>
        <a:bodyPr/>
        <a:lstStyle/>
        <a:p>
          <a:r>
            <a:rPr lang="en-US" dirty="0"/>
            <a:t>Effectiveness</a:t>
          </a:r>
        </a:p>
      </dgm:t>
    </dgm:pt>
    <dgm:pt modelId="{D6057E63-9793-4991-97C1-30FC405E95A5}" type="parTrans" cxnId="{B3B26E9A-58E5-497B-BD59-F5567958C609}">
      <dgm:prSet/>
      <dgm:spPr/>
      <dgm:t>
        <a:bodyPr/>
        <a:lstStyle/>
        <a:p>
          <a:endParaRPr lang="en-US"/>
        </a:p>
      </dgm:t>
    </dgm:pt>
    <dgm:pt modelId="{B670C2A7-83CB-4F4C-BC19-A3A7C066A822}" type="sibTrans" cxnId="{B3B26E9A-58E5-497B-BD59-F5567958C609}">
      <dgm:prSet/>
      <dgm:spPr/>
      <dgm:t>
        <a:bodyPr/>
        <a:lstStyle/>
        <a:p>
          <a:endParaRPr lang="en-US"/>
        </a:p>
      </dgm:t>
    </dgm:pt>
    <dgm:pt modelId="{60CDF8D0-D4FC-4467-A51E-79C5A58B0B2C}">
      <dgm:prSet phldrT="[Text]"/>
      <dgm:spPr/>
      <dgm:t>
        <a:bodyPr/>
        <a:lstStyle/>
        <a:p>
          <a:r>
            <a:rPr lang="en-US" dirty="0"/>
            <a:t>Evaluating</a:t>
          </a:r>
        </a:p>
      </dgm:t>
      <dgm:extLst>
        <a:ext uri="{E40237B7-FDA0-4F09-8148-C483321AD2D9}">
          <dgm14:cNvPr xmlns:dgm14="http://schemas.microsoft.com/office/drawing/2010/diagram" id="0" name="" title="Group C title"/>
        </a:ext>
      </dgm:extLst>
    </dgm:pt>
    <dgm:pt modelId="{E12A269F-AB82-486A-9077-80F2BBBE48C2}" type="parTrans" cxnId="{2BA65DEC-E719-4ED3-8135-48349D42DD04}">
      <dgm:prSet/>
      <dgm:spPr/>
      <dgm:t>
        <a:bodyPr/>
        <a:lstStyle/>
        <a:p>
          <a:endParaRPr lang="en-US"/>
        </a:p>
      </dgm:t>
    </dgm:pt>
    <dgm:pt modelId="{3F7FD59D-A716-4310-A89A-AB6F740D9FFF}" type="sibTrans" cxnId="{2BA65DEC-E719-4ED3-8135-48349D42DD04}">
      <dgm:prSet/>
      <dgm:spPr/>
      <dgm:t>
        <a:bodyPr/>
        <a:lstStyle/>
        <a:p>
          <a:endParaRPr lang="en-US"/>
        </a:p>
      </dgm:t>
    </dgm:pt>
    <dgm:pt modelId="{54825EE2-1B65-4071-9129-E74F2079E880}">
      <dgm:prSet phldrT="[Text]"/>
      <dgm:spPr/>
      <dgm:t>
        <a:bodyPr/>
        <a:lstStyle/>
        <a:p>
          <a:r>
            <a:rPr lang="en-US" dirty="0"/>
            <a:t>Operations</a:t>
          </a:r>
        </a:p>
      </dgm:t>
      <dgm:extLst>
        <a:ext uri="{E40237B7-FDA0-4F09-8148-C483321AD2D9}">
          <dgm14:cNvPr xmlns:dgm14="http://schemas.microsoft.com/office/drawing/2010/diagram" id="0" name="" title="Task 1 and task 2 under group C"/>
        </a:ext>
      </dgm:extLst>
    </dgm:pt>
    <dgm:pt modelId="{988CFF2C-C1C9-47A7-9F87-167A16D22A0A}" type="parTrans" cxnId="{910B1C1D-E032-40B4-8292-8B754F9D4E5E}">
      <dgm:prSet/>
      <dgm:spPr/>
      <dgm:t>
        <a:bodyPr/>
        <a:lstStyle/>
        <a:p>
          <a:endParaRPr lang="en-US"/>
        </a:p>
      </dgm:t>
    </dgm:pt>
    <dgm:pt modelId="{2098E436-BEEF-4426-9B2A-9E151774E6FA}" type="sibTrans" cxnId="{910B1C1D-E032-40B4-8292-8B754F9D4E5E}">
      <dgm:prSet/>
      <dgm:spPr/>
      <dgm:t>
        <a:bodyPr/>
        <a:lstStyle/>
        <a:p>
          <a:endParaRPr lang="en-US"/>
        </a:p>
      </dgm:t>
    </dgm:pt>
    <dgm:pt modelId="{3A752AA3-E3BC-4672-B651-B55A45CCAB1F}">
      <dgm:prSet phldrT="[Text]"/>
      <dgm:spPr/>
      <dgm:t>
        <a:bodyPr/>
        <a:lstStyle/>
        <a:p>
          <a:r>
            <a:rPr lang="en-US" dirty="0"/>
            <a:t>Members</a:t>
          </a:r>
        </a:p>
      </dgm:t>
    </dgm:pt>
    <dgm:pt modelId="{C5983856-2767-4DAF-BA42-CB1E09883F52}" type="parTrans" cxnId="{FAE81242-CF21-46F8-9432-A505F9255816}">
      <dgm:prSet/>
      <dgm:spPr/>
      <dgm:t>
        <a:bodyPr/>
        <a:lstStyle/>
        <a:p>
          <a:endParaRPr lang="en-US"/>
        </a:p>
      </dgm:t>
    </dgm:pt>
    <dgm:pt modelId="{670EB4D7-8689-423E-B50E-8565E1D57AC9}" type="sibTrans" cxnId="{FAE81242-CF21-46F8-9432-A505F9255816}">
      <dgm:prSet/>
      <dgm:spPr/>
      <dgm:t>
        <a:bodyPr/>
        <a:lstStyle/>
        <a:p>
          <a:endParaRPr lang="en-US"/>
        </a:p>
      </dgm:t>
    </dgm:pt>
    <dgm:pt modelId="{D9339EBD-06BA-4C5F-AE28-1B5A4D583BC4}">
      <dgm:prSet phldrT="[Text]"/>
      <dgm:spPr/>
      <dgm:t>
        <a:bodyPr/>
        <a:lstStyle/>
        <a:p>
          <a:endParaRPr lang="en-US"/>
        </a:p>
      </dgm:t>
    </dgm:pt>
    <dgm:pt modelId="{B1EFD117-29F2-4066-9B00-0019297912D0}" type="parTrans" cxnId="{E771CA49-0507-4DB4-A5A3-16063BCEF6E4}">
      <dgm:prSet/>
      <dgm:spPr/>
      <dgm:t>
        <a:bodyPr/>
        <a:lstStyle/>
        <a:p>
          <a:endParaRPr lang="en-US"/>
        </a:p>
      </dgm:t>
    </dgm:pt>
    <dgm:pt modelId="{EBE3D870-6FCF-4B1D-BC5A-AFAB8EE05378}" type="sibTrans" cxnId="{E771CA49-0507-4DB4-A5A3-16063BCEF6E4}">
      <dgm:prSet/>
      <dgm:spPr/>
      <dgm:t>
        <a:bodyPr/>
        <a:lstStyle/>
        <a:p>
          <a:endParaRPr lang="en-US"/>
        </a:p>
      </dgm:t>
    </dgm:pt>
    <dgm:pt modelId="{B2AB27E4-FB41-42CB-A099-8EA4767C5084}">
      <dgm:prSet phldrT="[Text]"/>
      <dgm:spPr/>
      <dgm:t>
        <a:bodyPr/>
        <a:lstStyle/>
        <a:p>
          <a:endParaRPr lang="en-US"/>
        </a:p>
      </dgm:t>
    </dgm:pt>
    <dgm:pt modelId="{50705557-B3BD-43E1-9C6D-66B5E16EA32E}" type="parTrans" cxnId="{8A9051C5-9258-4D40-A38B-EB228F858E1A}">
      <dgm:prSet/>
      <dgm:spPr/>
      <dgm:t>
        <a:bodyPr/>
        <a:lstStyle/>
        <a:p>
          <a:endParaRPr lang="en-US"/>
        </a:p>
      </dgm:t>
    </dgm:pt>
    <dgm:pt modelId="{13C97A91-1DD6-4B61-8377-F2F677C430B1}" type="sibTrans" cxnId="{8A9051C5-9258-4D40-A38B-EB228F858E1A}">
      <dgm:prSet/>
      <dgm:spPr/>
      <dgm:t>
        <a:bodyPr/>
        <a:lstStyle/>
        <a:p>
          <a:endParaRPr lang="en-US"/>
        </a:p>
      </dgm:t>
    </dgm:pt>
    <dgm:pt modelId="{A51D2499-6221-4BFD-9E64-5A1D8C60613B}">
      <dgm:prSet phldrT="[Text]"/>
      <dgm:spPr/>
      <dgm:t>
        <a:bodyPr/>
        <a:lstStyle/>
        <a:p>
          <a:endParaRPr lang="en-US"/>
        </a:p>
      </dgm:t>
    </dgm:pt>
    <dgm:pt modelId="{B67B0669-AF8D-463F-8F6A-E1F8A8C687B6}" type="parTrans" cxnId="{188ED4D6-D954-41EE-BBFB-6C8744679C38}">
      <dgm:prSet/>
      <dgm:spPr/>
      <dgm:t>
        <a:bodyPr/>
        <a:lstStyle/>
        <a:p>
          <a:endParaRPr lang="en-US"/>
        </a:p>
      </dgm:t>
    </dgm:pt>
    <dgm:pt modelId="{DC11601F-ED06-4E79-86F1-7B57A2096352}" type="sibTrans" cxnId="{188ED4D6-D954-41EE-BBFB-6C8744679C38}">
      <dgm:prSet/>
      <dgm:spPr/>
      <dgm:t>
        <a:bodyPr/>
        <a:lstStyle/>
        <a:p>
          <a:endParaRPr lang="en-US"/>
        </a:p>
      </dgm:t>
    </dgm:pt>
    <dgm:pt modelId="{AA12AE83-5641-4816-B418-EDF23E226B4A}" type="pres">
      <dgm:prSet presAssocID="{3F442EA2-39BA-4C9A-AD59-755D4917D532}" presName="composite" presStyleCnt="0">
        <dgm:presLayoutVars>
          <dgm:chMax val="3"/>
          <dgm:animLvl val="lvl"/>
          <dgm:resizeHandles val="exact"/>
        </dgm:presLayoutVars>
      </dgm:prSet>
      <dgm:spPr/>
    </dgm:pt>
    <dgm:pt modelId="{D567C1F0-8C08-4E4F-B0B8-68B2A02B62E8}" type="pres">
      <dgm:prSet presAssocID="{4DF9FE7B-F642-4898-A360-D4E3814E1A3D}" presName="gear1" presStyleLbl="node1" presStyleIdx="0" presStyleCnt="3" custLinFactNeighborY="-2940">
        <dgm:presLayoutVars>
          <dgm:chMax val="1"/>
          <dgm:bulletEnabled val="1"/>
        </dgm:presLayoutVars>
      </dgm:prSet>
      <dgm:spPr/>
    </dgm:pt>
    <dgm:pt modelId="{914B3FD9-3450-4612-B31A-01FE4E3B1B1D}" type="pres">
      <dgm:prSet presAssocID="{4DF9FE7B-F642-4898-A360-D4E3814E1A3D}" presName="gear1srcNode" presStyleLbl="node1" presStyleIdx="0" presStyleCnt="3"/>
      <dgm:spPr/>
    </dgm:pt>
    <dgm:pt modelId="{2BB3EAAA-20C5-42BA-82FB-89AA7E075EA9}" type="pres">
      <dgm:prSet presAssocID="{4DF9FE7B-F642-4898-A360-D4E3814E1A3D}" presName="gear1dstNode" presStyleLbl="node1" presStyleIdx="0" presStyleCnt="3"/>
      <dgm:spPr/>
    </dgm:pt>
    <dgm:pt modelId="{7973428C-BFDA-47AB-8969-DFD6E2E9B1C3}" type="pres">
      <dgm:prSet presAssocID="{4DF9FE7B-F642-4898-A360-D4E3814E1A3D}" presName="gear1ch" presStyleLbl="fgAcc1" presStyleIdx="0" presStyleCnt="3">
        <dgm:presLayoutVars>
          <dgm:chMax val="0"/>
          <dgm:bulletEnabled val="1"/>
        </dgm:presLayoutVars>
      </dgm:prSet>
      <dgm:spPr/>
    </dgm:pt>
    <dgm:pt modelId="{61012EE0-8255-4303-83F5-9CCC2CCA189C}" type="pres">
      <dgm:prSet presAssocID="{3929B1E1-4BC4-4C73-ABE8-27CEF96A3652}" presName="gear2" presStyleLbl="node1" presStyleIdx="1" presStyleCnt="3">
        <dgm:presLayoutVars>
          <dgm:chMax val="1"/>
          <dgm:bulletEnabled val="1"/>
        </dgm:presLayoutVars>
      </dgm:prSet>
      <dgm:spPr/>
    </dgm:pt>
    <dgm:pt modelId="{F7951294-65B0-4FF1-913D-997EC75EF47B}" type="pres">
      <dgm:prSet presAssocID="{3929B1E1-4BC4-4C73-ABE8-27CEF96A3652}" presName="gear2srcNode" presStyleLbl="node1" presStyleIdx="1" presStyleCnt="3"/>
      <dgm:spPr/>
    </dgm:pt>
    <dgm:pt modelId="{E686B229-F105-47A7-B24C-49F525FCF66A}" type="pres">
      <dgm:prSet presAssocID="{3929B1E1-4BC4-4C73-ABE8-27CEF96A3652}" presName="gear2dstNode" presStyleLbl="node1" presStyleIdx="1" presStyleCnt="3"/>
      <dgm:spPr/>
    </dgm:pt>
    <dgm:pt modelId="{9E549438-264C-4024-862F-4E28B6355129}" type="pres">
      <dgm:prSet presAssocID="{3929B1E1-4BC4-4C73-ABE8-27CEF96A3652}" presName="gear2ch" presStyleLbl="fgAcc1" presStyleIdx="1" presStyleCnt="3">
        <dgm:presLayoutVars>
          <dgm:chMax val="0"/>
          <dgm:bulletEnabled val="1"/>
        </dgm:presLayoutVars>
      </dgm:prSet>
      <dgm:spPr/>
    </dgm:pt>
    <dgm:pt modelId="{EF7B69CC-ACD5-4206-BE64-415D8C78B8A3}" type="pres">
      <dgm:prSet presAssocID="{60CDF8D0-D4FC-4467-A51E-79C5A58B0B2C}" presName="gear3" presStyleLbl="node1" presStyleIdx="2" presStyleCnt="3"/>
      <dgm:spPr/>
    </dgm:pt>
    <dgm:pt modelId="{5F3232A6-7476-4A19-8597-B8AECF330F03}" type="pres">
      <dgm:prSet presAssocID="{60CDF8D0-D4FC-4467-A51E-79C5A58B0B2C}" presName="gear3tx" presStyleLbl="node1" presStyleIdx="2" presStyleCnt="3">
        <dgm:presLayoutVars>
          <dgm:chMax val="1"/>
          <dgm:bulletEnabled val="1"/>
        </dgm:presLayoutVars>
      </dgm:prSet>
      <dgm:spPr/>
    </dgm:pt>
    <dgm:pt modelId="{443FEDCE-20FD-4328-AF40-A882F2EB7197}" type="pres">
      <dgm:prSet presAssocID="{60CDF8D0-D4FC-4467-A51E-79C5A58B0B2C}" presName="gear3srcNode" presStyleLbl="node1" presStyleIdx="2" presStyleCnt="3"/>
      <dgm:spPr/>
    </dgm:pt>
    <dgm:pt modelId="{B9BF1833-1AAE-4F70-95A9-14BAB1E94EA3}" type="pres">
      <dgm:prSet presAssocID="{60CDF8D0-D4FC-4467-A51E-79C5A58B0B2C}" presName="gear3dstNode" presStyleLbl="node1" presStyleIdx="2" presStyleCnt="3"/>
      <dgm:spPr/>
    </dgm:pt>
    <dgm:pt modelId="{B5DB878D-8B31-4C39-BAFC-790EA593D49C}" type="pres">
      <dgm:prSet presAssocID="{60CDF8D0-D4FC-4467-A51E-79C5A58B0B2C}" presName="gear3ch" presStyleLbl="fgAcc1" presStyleIdx="2" presStyleCnt="3">
        <dgm:presLayoutVars>
          <dgm:chMax val="0"/>
          <dgm:bulletEnabled val="1"/>
        </dgm:presLayoutVars>
      </dgm:prSet>
      <dgm:spPr/>
    </dgm:pt>
    <dgm:pt modelId="{24A37792-AA05-462F-820A-173B1AA51918}" type="pres">
      <dgm:prSet presAssocID="{43C18EFF-81FC-4D70-8C6B-E95FF3730413}" presName="connector1" presStyleLbl="sibTrans2D1" presStyleIdx="0" presStyleCnt="3"/>
      <dgm:spPr/>
    </dgm:pt>
    <dgm:pt modelId="{6ECBA173-0DCA-4948-AD3B-58C38636BE3E}" type="pres">
      <dgm:prSet presAssocID="{19BA0C22-38BB-4E9F-89D5-0FF5FF9F12CE}" presName="connector2" presStyleLbl="sibTrans2D1" presStyleIdx="1" presStyleCnt="3"/>
      <dgm:spPr/>
    </dgm:pt>
    <dgm:pt modelId="{843B48FF-B51E-4D80-8EFE-F14628204722}" type="pres">
      <dgm:prSet presAssocID="{3F7FD59D-A716-4310-A89A-AB6F740D9FFF}" presName="connector3" presStyleLbl="sibTrans2D1" presStyleIdx="2" presStyleCnt="3"/>
      <dgm:spPr/>
    </dgm:pt>
  </dgm:ptLst>
  <dgm:cxnLst>
    <dgm:cxn modelId="{1339090C-9A95-4C05-841C-FA3AF987601B}" srcId="{3F442EA2-39BA-4C9A-AD59-755D4917D532}" destId="{3929B1E1-4BC4-4C73-ABE8-27CEF96A3652}" srcOrd="1" destOrd="0" parTransId="{F356CC76-9117-4B79-A270-BBBAFD3E9C79}" sibTransId="{19BA0C22-38BB-4E9F-89D5-0FF5FF9F12CE}"/>
    <dgm:cxn modelId="{49B86B0F-D4C4-422B-A052-887E069D84A2}" type="presOf" srcId="{0791135C-9DAB-47F6-BE9C-A3E56A2DDA50}" destId="{9E549438-264C-4024-862F-4E28B6355129}" srcOrd="0" destOrd="1" presId="urn:microsoft.com/office/officeart/2005/8/layout/gear1"/>
    <dgm:cxn modelId="{C519151C-9788-4182-8E46-661714CAF17C}" type="presOf" srcId="{3929B1E1-4BC4-4C73-ABE8-27CEF96A3652}" destId="{E686B229-F105-47A7-B24C-49F525FCF66A}" srcOrd="2" destOrd="0" presId="urn:microsoft.com/office/officeart/2005/8/layout/gear1"/>
    <dgm:cxn modelId="{9A14161C-97F9-458B-8638-9C865AC88133}" type="presOf" srcId="{4DF9FE7B-F642-4898-A360-D4E3814E1A3D}" destId="{914B3FD9-3450-4612-B31A-01FE4E3B1B1D}" srcOrd="1" destOrd="0" presId="urn:microsoft.com/office/officeart/2005/8/layout/gear1"/>
    <dgm:cxn modelId="{910B1C1D-E032-40B4-8292-8B754F9D4E5E}" srcId="{60CDF8D0-D4FC-4467-A51E-79C5A58B0B2C}" destId="{54825EE2-1B65-4071-9129-E74F2079E880}" srcOrd="0" destOrd="0" parTransId="{988CFF2C-C1C9-47A7-9F87-167A16D22A0A}" sibTransId="{2098E436-BEEF-4426-9B2A-9E151774E6FA}"/>
    <dgm:cxn modelId="{B0EB651E-EE8B-4048-9072-EF32C9A62740}" type="presOf" srcId="{3929B1E1-4BC4-4C73-ABE8-27CEF96A3652}" destId="{F7951294-65B0-4FF1-913D-997EC75EF47B}" srcOrd="1" destOrd="0" presId="urn:microsoft.com/office/officeart/2005/8/layout/gear1"/>
    <dgm:cxn modelId="{1DC3DA24-0B83-4D57-9CCE-161D6FE371D5}" type="presOf" srcId="{99E0600D-9954-43F4-8926-13B8777FAAA1}" destId="{9E549438-264C-4024-862F-4E28B6355129}" srcOrd="0" destOrd="0" presId="urn:microsoft.com/office/officeart/2005/8/layout/gear1"/>
    <dgm:cxn modelId="{C03E1432-D4BB-47B6-8D11-D7211191CD01}" type="presOf" srcId="{19BA0C22-38BB-4E9F-89D5-0FF5FF9F12CE}" destId="{6ECBA173-0DCA-4948-AD3B-58C38636BE3E}" srcOrd="0" destOrd="0" presId="urn:microsoft.com/office/officeart/2005/8/layout/gear1"/>
    <dgm:cxn modelId="{62C10234-45D3-426A-8820-4C0D1D8CBA21}" srcId="{4DF9FE7B-F642-4898-A360-D4E3814E1A3D}" destId="{789CD6DB-3A68-4A41-90BD-4F0CBB3617D1}" srcOrd="1" destOrd="0" parTransId="{C0BEB5FF-8DFB-40B9-A228-C0C6097DDDC4}" sibTransId="{1A702531-A59F-4EE2-8246-E2EB0955D8B1}"/>
    <dgm:cxn modelId="{647DAB3D-E0DC-436C-8FD5-6A86AB1F98ED}" type="presOf" srcId="{60CDF8D0-D4FC-4467-A51E-79C5A58B0B2C}" destId="{EF7B69CC-ACD5-4206-BE64-415D8C78B8A3}" srcOrd="0" destOrd="0" presId="urn:microsoft.com/office/officeart/2005/8/layout/gear1"/>
    <dgm:cxn modelId="{F96A9640-9D2D-417E-B5EB-637FE8046A36}" type="presOf" srcId="{3F7FD59D-A716-4310-A89A-AB6F740D9FFF}" destId="{843B48FF-B51E-4D80-8EFE-F14628204722}" srcOrd="0" destOrd="0" presId="urn:microsoft.com/office/officeart/2005/8/layout/gear1"/>
    <dgm:cxn modelId="{FAE81242-CF21-46F8-9432-A505F9255816}" srcId="{60CDF8D0-D4FC-4467-A51E-79C5A58B0B2C}" destId="{3A752AA3-E3BC-4672-B651-B55A45CCAB1F}" srcOrd="1" destOrd="0" parTransId="{C5983856-2767-4DAF-BA42-CB1E09883F52}" sibTransId="{670EB4D7-8689-423E-B50E-8565E1D57AC9}"/>
    <dgm:cxn modelId="{E771CA49-0507-4DB4-A5A3-16063BCEF6E4}" srcId="{3F442EA2-39BA-4C9A-AD59-755D4917D532}" destId="{D9339EBD-06BA-4C5F-AE28-1B5A4D583BC4}" srcOrd="3" destOrd="0" parTransId="{B1EFD117-29F2-4066-9B00-0019297912D0}" sibTransId="{EBE3D870-6FCF-4B1D-BC5A-AFAB8EE05378}"/>
    <dgm:cxn modelId="{A66FC96A-409E-4DED-8AFE-ADD6C3ACA7CB}" type="presOf" srcId="{EFF2750D-B4B3-474C-8B62-8B638DC31F7E}" destId="{7973428C-BFDA-47AB-8969-DFD6E2E9B1C3}" srcOrd="0" destOrd="0" presId="urn:microsoft.com/office/officeart/2005/8/layout/gear1"/>
    <dgm:cxn modelId="{A480794B-5FAA-4EA4-A051-57519BB48FDA}" type="presOf" srcId="{789CD6DB-3A68-4A41-90BD-4F0CBB3617D1}" destId="{7973428C-BFDA-47AB-8969-DFD6E2E9B1C3}" srcOrd="0" destOrd="1" presId="urn:microsoft.com/office/officeart/2005/8/layout/gear1"/>
    <dgm:cxn modelId="{1D13334D-7CAF-42D1-A840-F0883FF1B86A}" type="presOf" srcId="{60CDF8D0-D4FC-4467-A51E-79C5A58B0B2C}" destId="{443FEDCE-20FD-4328-AF40-A882F2EB7197}" srcOrd="2" destOrd="0" presId="urn:microsoft.com/office/officeart/2005/8/layout/gear1"/>
    <dgm:cxn modelId="{35457F7C-83CD-4A2F-97D6-EC2DC22D0E62}" type="presOf" srcId="{54825EE2-1B65-4071-9129-E74F2079E880}" destId="{B5DB878D-8B31-4C39-BAFC-790EA593D49C}" srcOrd="0" destOrd="0" presId="urn:microsoft.com/office/officeart/2005/8/layout/gear1"/>
    <dgm:cxn modelId="{EBD8BE8D-6018-43E2-B081-034BB5656EB6}" srcId="{3F442EA2-39BA-4C9A-AD59-755D4917D532}" destId="{4DF9FE7B-F642-4898-A360-D4E3814E1A3D}" srcOrd="0" destOrd="0" parTransId="{1C10F06D-860A-4604-A7AD-02E614FE3976}" sibTransId="{43C18EFF-81FC-4D70-8C6B-E95FF3730413}"/>
    <dgm:cxn modelId="{B3B26E9A-58E5-497B-BD59-F5567958C609}" srcId="{3929B1E1-4BC4-4C73-ABE8-27CEF96A3652}" destId="{0791135C-9DAB-47F6-BE9C-A3E56A2DDA50}" srcOrd="1" destOrd="0" parTransId="{D6057E63-9793-4991-97C1-30FC405E95A5}" sibTransId="{B670C2A7-83CB-4F4C-BC19-A3A7C066A822}"/>
    <dgm:cxn modelId="{09FCCB9D-A30A-4326-970E-26252D39327F}" srcId="{3929B1E1-4BC4-4C73-ABE8-27CEF96A3652}" destId="{99E0600D-9954-43F4-8926-13B8777FAAA1}" srcOrd="0" destOrd="0" parTransId="{BE23F476-2C5C-42ED-BF2B-CD5FC7ADDDF6}" sibTransId="{C44937DC-4907-4769-AA8B-1B3E7391D7B0}"/>
    <dgm:cxn modelId="{CEC6CB9F-EF8E-4BC5-A8F7-CA5736044F3B}" type="presOf" srcId="{43C18EFF-81FC-4D70-8C6B-E95FF3730413}" destId="{24A37792-AA05-462F-820A-173B1AA51918}" srcOrd="0" destOrd="0" presId="urn:microsoft.com/office/officeart/2005/8/layout/gear1"/>
    <dgm:cxn modelId="{A058DDA2-48CA-4E5B-B389-F71A59C262B0}" srcId="{4DF9FE7B-F642-4898-A360-D4E3814E1A3D}" destId="{EFF2750D-B4B3-474C-8B62-8B638DC31F7E}" srcOrd="0" destOrd="0" parTransId="{AEBC78E6-CDDC-4C8F-A157-3C51E907FACD}" sibTransId="{75C067D7-FCD2-4969-8F27-4BBDA88E75ED}"/>
    <dgm:cxn modelId="{B32EB9A5-86D7-454F-822B-FB9556E03505}" type="presOf" srcId="{60CDF8D0-D4FC-4467-A51E-79C5A58B0B2C}" destId="{5F3232A6-7476-4A19-8597-B8AECF330F03}" srcOrd="1" destOrd="0" presId="urn:microsoft.com/office/officeart/2005/8/layout/gear1"/>
    <dgm:cxn modelId="{0C0C3DBC-CA56-47BD-B0A0-A5786EEB2FD2}" type="presOf" srcId="{60CDF8D0-D4FC-4467-A51E-79C5A58B0B2C}" destId="{B9BF1833-1AAE-4F70-95A9-14BAB1E94EA3}" srcOrd="3" destOrd="0" presId="urn:microsoft.com/office/officeart/2005/8/layout/gear1"/>
    <dgm:cxn modelId="{8A9051C5-9258-4D40-A38B-EB228F858E1A}" srcId="{D9339EBD-06BA-4C5F-AE28-1B5A4D583BC4}" destId="{B2AB27E4-FB41-42CB-A099-8EA4767C5084}" srcOrd="0" destOrd="0" parTransId="{50705557-B3BD-43E1-9C6D-66B5E16EA32E}" sibTransId="{13C97A91-1DD6-4B61-8377-F2F677C430B1}"/>
    <dgm:cxn modelId="{BE34B1CE-6549-48A0-8936-7386CB3E8DBF}" type="presOf" srcId="{4DF9FE7B-F642-4898-A360-D4E3814E1A3D}" destId="{D567C1F0-8C08-4E4F-B0B8-68B2A02B62E8}" srcOrd="0" destOrd="0" presId="urn:microsoft.com/office/officeart/2005/8/layout/gear1"/>
    <dgm:cxn modelId="{BEFD2FD2-74E2-4CF8-BD39-0BDC56789C23}" type="presOf" srcId="{4DF9FE7B-F642-4898-A360-D4E3814E1A3D}" destId="{2BB3EAAA-20C5-42BA-82FB-89AA7E075EA9}" srcOrd="2" destOrd="0" presId="urn:microsoft.com/office/officeart/2005/8/layout/gear1"/>
    <dgm:cxn modelId="{188ED4D6-D954-41EE-BBFB-6C8744679C38}" srcId="{D9339EBD-06BA-4C5F-AE28-1B5A4D583BC4}" destId="{A51D2499-6221-4BFD-9E64-5A1D8C60613B}" srcOrd="1" destOrd="0" parTransId="{B67B0669-AF8D-463F-8F6A-E1F8A8C687B6}" sibTransId="{DC11601F-ED06-4E79-86F1-7B57A2096352}"/>
    <dgm:cxn modelId="{D24FCBE5-F253-412B-8D0B-4199EF6AE62A}" type="presOf" srcId="{3A752AA3-E3BC-4672-B651-B55A45CCAB1F}" destId="{B5DB878D-8B31-4C39-BAFC-790EA593D49C}" srcOrd="0" destOrd="1" presId="urn:microsoft.com/office/officeart/2005/8/layout/gear1"/>
    <dgm:cxn modelId="{C07876EA-F435-4E9E-B706-112EFBE5C420}" type="presOf" srcId="{3F442EA2-39BA-4C9A-AD59-755D4917D532}" destId="{AA12AE83-5641-4816-B418-EDF23E226B4A}" srcOrd="0" destOrd="0" presId="urn:microsoft.com/office/officeart/2005/8/layout/gear1"/>
    <dgm:cxn modelId="{2BA65DEC-E719-4ED3-8135-48349D42DD04}" srcId="{3F442EA2-39BA-4C9A-AD59-755D4917D532}" destId="{60CDF8D0-D4FC-4467-A51E-79C5A58B0B2C}" srcOrd="2" destOrd="0" parTransId="{E12A269F-AB82-486A-9077-80F2BBBE48C2}" sibTransId="{3F7FD59D-A716-4310-A89A-AB6F740D9FFF}"/>
    <dgm:cxn modelId="{55F39EED-D5BC-4AB2-9A3B-72C7C0D1ADC1}" type="presOf" srcId="{3929B1E1-4BC4-4C73-ABE8-27CEF96A3652}" destId="{61012EE0-8255-4303-83F5-9CCC2CCA189C}" srcOrd="0" destOrd="0" presId="urn:microsoft.com/office/officeart/2005/8/layout/gear1"/>
    <dgm:cxn modelId="{3FACCA71-02F6-4DB4-AD32-CEC26E82F9ED}" type="presParOf" srcId="{AA12AE83-5641-4816-B418-EDF23E226B4A}" destId="{D567C1F0-8C08-4E4F-B0B8-68B2A02B62E8}" srcOrd="0" destOrd="0" presId="urn:microsoft.com/office/officeart/2005/8/layout/gear1"/>
    <dgm:cxn modelId="{CD4B8323-EE2C-40D8-BF96-0587A3C2AEBA}" type="presParOf" srcId="{AA12AE83-5641-4816-B418-EDF23E226B4A}" destId="{914B3FD9-3450-4612-B31A-01FE4E3B1B1D}" srcOrd="1" destOrd="0" presId="urn:microsoft.com/office/officeart/2005/8/layout/gear1"/>
    <dgm:cxn modelId="{5F3BCFA1-D5DE-4F68-9F6F-5A552CF88788}" type="presParOf" srcId="{AA12AE83-5641-4816-B418-EDF23E226B4A}" destId="{2BB3EAAA-20C5-42BA-82FB-89AA7E075EA9}" srcOrd="2" destOrd="0" presId="urn:microsoft.com/office/officeart/2005/8/layout/gear1"/>
    <dgm:cxn modelId="{7744A5E1-4AE0-4FFD-BA86-9B6268E8C526}" type="presParOf" srcId="{AA12AE83-5641-4816-B418-EDF23E226B4A}" destId="{7973428C-BFDA-47AB-8969-DFD6E2E9B1C3}" srcOrd="3" destOrd="0" presId="urn:microsoft.com/office/officeart/2005/8/layout/gear1"/>
    <dgm:cxn modelId="{ABD04BFD-2C58-4609-9613-001F4ECA5BB6}" type="presParOf" srcId="{AA12AE83-5641-4816-B418-EDF23E226B4A}" destId="{61012EE0-8255-4303-83F5-9CCC2CCA189C}" srcOrd="4" destOrd="0" presId="urn:microsoft.com/office/officeart/2005/8/layout/gear1"/>
    <dgm:cxn modelId="{439EF9F4-1DEB-4C43-AB43-2F03956E92AD}" type="presParOf" srcId="{AA12AE83-5641-4816-B418-EDF23E226B4A}" destId="{F7951294-65B0-4FF1-913D-997EC75EF47B}" srcOrd="5" destOrd="0" presId="urn:microsoft.com/office/officeart/2005/8/layout/gear1"/>
    <dgm:cxn modelId="{F89BC8B9-346A-40BC-B470-FE55B211529E}" type="presParOf" srcId="{AA12AE83-5641-4816-B418-EDF23E226B4A}" destId="{E686B229-F105-47A7-B24C-49F525FCF66A}" srcOrd="6" destOrd="0" presId="urn:microsoft.com/office/officeart/2005/8/layout/gear1"/>
    <dgm:cxn modelId="{83A8DDF9-61AB-49D7-95BA-BC5D9515E80F}" type="presParOf" srcId="{AA12AE83-5641-4816-B418-EDF23E226B4A}" destId="{9E549438-264C-4024-862F-4E28B6355129}" srcOrd="7" destOrd="0" presId="urn:microsoft.com/office/officeart/2005/8/layout/gear1"/>
    <dgm:cxn modelId="{028663C4-0163-45D3-BC9E-6FB61E72D627}" type="presParOf" srcId="{AA12AE83-5641-4816-B418-EDF23E226B4A}" destId="{EF7B69CC-ACD5-4206-BE64-415D8C78B8A3}" srcOrd="8" destOrd="0" presId="urn:microsoft.com/office/officeart/2005/8/layout/gear1"/>
    <dgm:cxn modelId="{505D89E0-A2AE-4695-BBB8-FA16A9644B1F}" type="presParOf" srcId="{AA12AE83-5641-4816-B418-EDF23E226B4A}" destId="{5F3232A6-7476-4A19-8597-B8AECF330F03}" srcOrd="9" destOrd="0" presId="urn:microsoft.com/office/officeart/2005/8/layout/gear1"/>
    <dgm:cxn modelId="{8F481DA8-C7C8-4F3C-AA21-DF03FD281CA3}" type="presParOf" srcId="{AA12AE83-5641-4816-B418-EDF23E226B4A}" destId="{443FEDCE-20FD-4328-AF40-A882F2EB7197}" srcOrd="10" destOrd="0" presId="urn:microsoft.com/office/officeart/2005/8/layout/gear1"/>
    <dgm:cxn modelId="{26C1C8A7-DB2C-4716-9AB9-5BAD3FF1522A}" type="presParOf" srcId="{AA12AE83-5641-4816-B418-EDF23E226B4A}" destId="{B9BF1833-1AAE-4F70-95A9-14BAB1E94EA3}" srcOrd="11" destOrd="0" presId="urn:microsoft.com/office/officeart/2005/8/layout/gear1"/>
    <dgm:cxn modelId="{B7DC233E-5A21-48D6-A96D-69465A44B1B3}" type="presParOf" srcId="{AA12AE83-5641-4816-B418-EDF23E226B4A}" destId="{B5DB878D-8B31-4C39-BAFC-790EA593D49C}" srcOrd="12" destOrd="0" presId="urn:microsoft.com/office/officeart/2005/8/layout/gear1"/>
    <dgm:cxn modelId="{4D6D3384-FE8B-40DC-8276-8312CDFC07A0}" type="presParOf" srcId="{AA12AE83-5641-4816-B418-EDF23E226B4A}" destId="{24A37792-AA05-462F-820A-173B1AA51918}" srcOrd="13" destOrd="0" presId="urn:microsoft.com/office/officeart/2005/8/layout/gear1"/>
    <dgm:cxn modelId="{764F0FD3-349C-482F-8724-A067858C6F98}" type="presParOf" srcId="{AA12AE83-5641-4816-B418-EDF23E226B4A}" destId="{6ECBA173-0DCA-4948-AD3B-58C38636BE3E}" srcOrd="14" destOrd="0" presId="urn:microsoft.com/office/officeart/2005/8/layout/gear1"/>
    <dgm:cxn modelId="{8603C5A5-843D-4BF7-B6E8-7B096B264246}" type="presParOf" srcId="{AA12AE83-5641-4816-B418-EDF23E226B4A}" destId="{843B48FF-B51E-4D80-8EFE-F14628204722}" srcOrd="15"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442EA2-39BA-4C9A-AD59-755D4917D532}" type="doc">
      <dgm:prSet loTypeId="urn:microsoft.com/office/officeart/2005/8/layout/gear1" loCatId="cycle" qsTypeId="urn:microsoft.com/office/officeart/2005/8/quickstyle/simple1" qsCatId="simple" csTypeId="urn:microsoft.com/office/officeart/2005/8/colors/colorful2" csCatId="colorful" phldr="1"/>
      <dgm:spPr/>
      <dgm:t>
        <a:bodyPr/>
        <a:lstStyle/>
        <a:p>
          <a:endParaRPr lang="en-US"/>
        </a:p>
      </dgm:t>
    </dgm:pt>
    <dgm:pt modelId="{4DF9FE7B-F642-4898-A360-D4E3814E1A3D}">
      <dgm:prSet phldrT="[Text]"/>
      <dgm:spPr/>
      <dgm:t>
        <a:bodyPr/>
        <a:lstStyle/>
        <a:p>
          <a:r>
            <a:rPr lang="en-US" dirty="0"/>
            <a:t>Recruiting</a:t>
          </a:r>
        </a:p>
      </dgm:t>
      <dgm:extLst>
        <a:ext uri="{E40237B7-FDA0-4F09-8148-C483321AD2D9}">
          <dgm14:cNvPr xmlns:dgm14="http://schemas.microsoft.com/office/drawing/2010/diagram" id="0" name="" title="Group A title"/>
        </a:ext>
      </dgm:extLst>
    </dgm:pt>
    <dgm:pt modelId="{1C10F06D-860A-4604-A7AD-02E614FE3976}" type="parTrans" cxnId="{EBD8BE8D-6018-43E2-B081-034BB5656EB6}">
      <dgm:prSet/>
      <dgm:spPr/>
      <dgm:t>
        <a:bodyPr/>
        <a:lstStyle/>
        <a:p>
          <a:endParaRPr lang="en-US"/>
        </a:p>
      </dgm:t>
    </dgm:pt>
    <dgm:pt modelId="{43C18EFF-81FC-4D70-8C6B-E95FF3730413}" type="sibTrans" cxnId="{EBD8BE8D-6018-43E2-B081-034BB5656EB6}">
      <dgm:prSet/>
      <dgm:spPr/>
      <dgm:t>
        <a:bodyPr/>
        <a:lstStyle/>
        <a:p>
          <a:endParaRPr lang="en-US"/>
        </a:p>
      </dgm:t>
    </dgm:pt>
    <dgm:pt modelId="{EFF2750D-B4B3-474C-8B62-8B638DC31F7E}">
      <dgm:prSet phldrT="[Text]"/>
      <dgm:spPr/>
      <dgm:t>
        <a:bodyPr/>
        <a:lstStyle/>
        <a:p>
          <a:r>
            <a:rPr lang="en-US" dirty="0"/>
            <a:t>Identifying</a:t>
          </a:r>
        </a:p>
      </dgm:t>
      <dgm:extLst>
        <a:ext uri="{E40237B7-FDA0-4F09-8148-C483321AD2D9}">
          <dgm14:cNvPr xmlns:dgm14="http://schemas.microsoft.com/office/drawing/2010/diagram" id="0" name="" title="Task 1 and task 2 under group A"/>
        </a:ext>
      </dgm:extLst>
    </dgm:pt>
    <dgm:pt modelId="{AEBC78E6-CDDC-4C8F-A157-3C51E907FACD}" type="parTrans" cxnId="{A058DDA2-48CA-4E5B-B389-F71A59C262B0}">
      <dgm:prSet/>
      <dgm:spPr/>
      <dgm:t>
        <a:bodyPr/>
        <a:lstStyle/>
        <a:p>
          <a:endParaRPr lang="en-US"/>
        </a:p>
      </dgm:t>
    </dgm:pt>
    <dgm:pt modelId="{75C067D7-FCD2-4969-8F27-4BBDA88E75ED}" type="sibTrans" cxnId="{A058DDA2-48CA-4E5B-B389-F71A59C262B0}">
      <dgm:prSet/>
      <dgm:spPr/>
      <dgm:t>
        <a:bodyPr/>
        <a:lstStyle/>
        <a:p>
          <a:endParaRPr lang="en-US"/>
        </a:p>
      </dgm:t>
    </dgm:pt>
    <dgm:pt modelId="{789CD6DB-3A68-4A41-90BD-4F0CBB3617D1}">
      <dgm:prSet phldrT="[Text]"/>
      <dgm:spPr/>
      <dgm:t>
        <a:bodyPr/>
        <a:lstStyle/>
        <a:p>
          <a:r>
            <a:rPr lang="en-US" dirty="0"/>
            <a:t>Inviting</a:t>
          </a:r>
        </a:p>
      </dgm:t>
    </dgm:pt>
    <dgm:pt modelId="{C0BEB5FF-8DFB-40B9-A228-C0C6097DDDC4}" type="parTrans" cxnId="{62C10234-45D3-426A-8820-4C0D1D8CBA21}">
      <dgm:prSet/>
      <dgm:spPr/>
      <dgm:t>
        <a:bodyPr/>
        <a:lstStyle/>
        <a:p>
          <a:endParaRPr lang="en-US"/>
        </a:p>
      </dgm:t>
    </dgm:pt>
    <dgm:pt modelId="{1A702531-A59F-4EE2-8246-E2EB0955D8B1}" type="sibTrans" cxnId="{62C10234-45D3-426A-8820-4C0D1D8CBA21}">
      <dgm:prSet/>
      <dgm:spPr/>
      <dgm:t>
        <a:bodyPr/>
        <a:lstStyle/>
        <a:p>
          <a:endParaRPr lang="en-US"/>
        </a:p>
      </dgm:t>
    </dgm:pt>
    <dgm:pt modelId="{3929B1E1-4BC4-4C73-ABE8-27CEF96A3652}">
      <dgm:prSet phldrT="[Text]"/>
      <dgm:spPr/>
      <dgm:t>
        <a:bodyPr/>
        <a:lstStyle/>
        <a:p>
          <a:r>
            <a:rPr lang="en-US" dirty="0"/>
            <a:t>Educating</a:t>
          </a:r>
        </a:p>
      </dgm:t>
      <dgm:extLst>
        <a:ext uri="{E40237B7-FDA0-4F09-8148-C483321AD2D9}">
          <dgm14:cNvPr xmlns:dgm14="http://schemas.microsoft.com/office/drawing/2010/diagram" id="0" name="" title="Group B title"/>
        </a:ext>
      </dgm:extLst>
    </dgm:pt>
    <dgm:pt modelId="{F356CC76-9117-4B79-A270-BBBAFD3E9C79}" type="parTrans" cxnId="{1339090C-9A95-4C05-841C-FA3AF987601B}">
      <dgm:prSet/>
      <dgm:spPr/>
      <dgm:t>
        <a:bodyPr/>
        <a:lstStyle/>
        <a:p>
          <a:endParaRPr lang="en-US"/>
        </a:p>
      </dgm:t>
    </dgm:pt>
    <dgm:pt modelId="{19BA0C22-38BB-4E9F-89D5-0FF5FF9F12CE}" type="sibTrans" cxnId="{1339090C-9A95-4C05-841C-FA3AF987601B}">
      <dgm:prSet/>
      <dgm:spPr/>
      <dgm:t>
        <a:bodyPr/>
        <a:lstStyle/>
        <a:p>
          <a:endParaRPr lang="en-US"/>
        </a:p>
      </dgm:t>
    </dgm:pt>
    <dgm:pt modelId="{99E0600D-9954-43F4-8926-13B8777FAAA1}">
      <dgm:prSet phldrT="[Text]"/>
      <dgm:spPr/>
      <dgm:t>
        <a:bodyPr/>
        <a:lstStyle/>
        <a:p>
          <a:r>
            <a:rPr lang="en-US" dirty="0"/>
            <a:t>Governance</a:t>
          </a:r>
        </a:p>
      </dgm:t>
      <dgm:extLst>
        <a:ext uri="{E40237B7-FDA0-4F09-8148-C483321AD2D9}">
          <dgm14:cNvPr xmlns:dgm14="http://schemas.microsoft.com/office/drawing/2010/diagram" id="0" name="" title="Task 1 and task 2 under group B"/>
        </a:ext>
      </dgm:extLst>
    </dgm:pt>
    <dgm:pt modelId="{BE23F476-2C5C-42ED-BF2B-CD5FC7ADDDF6}" type="parTrans" cxnId="{09FCCB9D-A30A-4326-970E-26252D39327F}">
      <dgm:prSet/>
      <dgm:spPr/>
      <dgm:t>
        <a:bodyPr/>
        <a:lstStyle/>
        <a:p>
          <a:endParaRPr lang="en-US"/>
        </a:p>
      </dgm:t>
    </dgm:pt>
    <dgm:pt modelId="{C44937DC-4907-4769-AA8B-1B3E7391D7B0}" type="sibTrans" cxnId="{09FCCB9D-A30A-4326-970E-26252D39327F}">
      <dgm:prSet/>
      <dgm:spPr/>
      <dgm:t>
        <a:bodyPr/>
        <a:lstStyle/>
        <a:p>
          <a:endParaRPr lang="en-US"/>
        </a:p>
      </dgm:t>
    </dgm:pt>
    <dgm:pt modelId="{0791135C-9DAB-47F6-BE9C-A3E56A2DDA50}">
      <dgm:prSet phldrT="[Text]"/>
      <dgm:spPr/>
      <dgm:t>
        <a:bodyPr/>
        <a:lstStyle/>
        <a:p>
          <a:r>
            <a:rPr lang="en-US" dirty="0"/>
            <a:t>Effectiveness</a:t>
          </a:r>
        </a:p>
      </dgm:t>
    </dgm:pt>
    <dgm:pt modelId="{D6057E63-9793-4991-97C1-30FC405E95A5}" type="parTrans" cxnId="{B3B26E9A-58E5-497B-BD59-F5567958C609}">
      <dgm:prSet/>
      <dgm:spPr/>
      <dgm:t>
        <a:bodyPr/>
        <a:lstStyle/>
        <a:p>
          <a:endParaRPr lang="en-US"/>
        </a:p>
      </dgm:t>
    </dgm:pt>
    <dgm:pt modelId="{B670C2A7-83CB-4F4C-BC19-A3A7C066A822}" type="sibTrans" cxnId="{B3B26E9A-58E5-497B-BD59-F5567958C609}">
      <dgm:prSet/>
      <dgm:spPr/>
      <dgm:t>
        <a:bodyPr/>
        <a:lstStyle/>
        <a:p>
          <a:endParaRPr lang="en-US"/>
        </a:p>
      </dgm:t>
    </dgm:pt>
    <dgm:pt modelId="{60CDF8D0-D4FC-4467-A51E-79C5A58B0B2C}">
      <dgm:prSet phldrT="[Text]"/>
      <dgm:spPr/>
      <dgm:t>
        <a:bodyPr/>
        <a:lstStyle/>
        <a:p>
          <a:r>
            <a:rPr lang="en-US" dirty="0"/>
            <a:t>Evaluating</a:t>
          </a:r>
        </a:p>
      </dgm:t>
      <dgm:extLst>
        <a:ext uri="{E40237B7-FDA0-4F09-8148-C483321AD2D9}">
          <dgm14:cNvPr xmlns:dgm14="http://schemas.microsoft.com/office/drawing/2010/diagram" id="0" name="" title="Group C title"/>
        </a:ext>
      </dgm:extLst>
    </dgm:pt>
    <dgm:pt modelId="{E12A269F-AB82-486A-9077-80F2BBBE48C2}" type="parTrans" cxnId="{2BA65DEC-E719-4ED3-8135-48349D42DD04}">
      <dgm:prSet/>
      <dgm:spPr/>
      <dgm:t>
        <a:bodyPr/>
        <a:lstStyle/>
        <a:p>
          <a:endParaRPr lang="en-US"/>
        </a:p>
      </dgm:t>
    </dgm:pt>
    <dgm:pt modelId="{3F7FD59D-A716-4310-A89A-AB6F740D9FFF}" type="sibTrans" cxnId="{2BA65DEC-E719-4ED3-8135-48349D42DD04}">
      <dgm:prSet/>
      <dgm:spPr/>
      <dgm:t>
        <a:bodyPr/>
        <a:lstStyle/>
        <a:p>
          <a:endParaRPr lang="en-US"/>
        </a:p>
      </dgm:t>
    </dgm:pt>
    <dgm:pt modelId="{54825EE2-1B65-4071-9129-E74F2079E880}">
      <dgm:prSet phldrT="[Text]"/>
      <dgm:spPr/>
      <dgm:t>
        <a:bodyPr/>
        <a:lstStyle/>
        <a:p>
          <a:r>
            <a:rPr lang="en-US" dirty="0"/>
            <a:t>Operations</a:t>
          </a:r>
        </a:p>
      </dgm:t>
      <dgm:extLst>
        <a:ext uri="{E40237B7-FDA0-4F09-8148-C483321AD2D9}">
          <dgm14:cNvPr xmlns:dgm14="http://schemas.microsoft.com/office/drawing/2010/diagram" id="0" name="" title="Task 1 and task 2 under group C"/>
        </a:ext>
      </dgm:extLst>
    </dgm:pt>
    <dgm:pt modelId="{988CFF2C-C1C9-47A7-9F87-167A16D22A0A}" type="parTrans" cxnId="{910B1C1D-E032-40B4-8292-8B754F9D4E5E}">
      <dgm:prSet/>
      <dgm:spPr/>
      <dgm:t>
        <a:bodyPr/>
        <a:lstStyle/>
        <a:p>
          <a:endParaRPr lang="en-US"/>
        </a:p>
      </dgm:t>
    </dgm:pt>
    <dgm:pt modelId="{2098E436-BEEF-4426-9B2A-9E151774E6FA}" type="sibTrans" cxnId="{910B1C1D-E032-40B4-8292-8B754F9D4E5E}">
      <dgm:prSet/>
      <dgm:spPr/>
      <dgm:t>
        <a:bodyPr/>
        <a:lstStyle/>
        <a:p>
          <a:endParaRPr lang="en-US"/>
        </a:p>
      </dgm:t>
    </dgm:pt>
    <dgm:pt modelId="{3A752AA3-E3BC-4672-B651-B55A45CCAB1F}">
      <dgm:prSet phldrT="[Text]"/>
      <dgm:spPr/>
      <dgm:t>
        <a:bodyPr/>
        <a:lstStyle/>
        <a:p>
          <a:r>
            <a:rPr lang="en-US" dirty="0"/>
            <a:t>Members</a:t>
          </a:r>
        </a:p>
      </dgm:t>
    </dgm:pt>
    <dgm:pt modelId="{C5983856-2767-4DAF-BA42-CB1E09883F52}" type="parTrans" cxnId="{FAE81242-CF21-46F8-9432-A505F9255816}">
      <dgm:prSet/>
      <dgm:spPr/>
      <dgm:t>
        <a:bodyPr/>
        <a:lstStyle/>
        <a:p>
          <a:endParaRPr lang="en-US"/>
        </a:p>
      </dgm:t>
    </dgm:pt>
    <dgm:pt modelId="{670EB4D7-8689-423E-B50E-8565E1D57AC9}" type="sibTrans" cxnId="{FAE81242-CF21-46F8-9432-A505F9255816}">
      <dgm:prSet/>
      <dgm:spPr/>
      <dgm:t>
        <a:bodyPr/>
        <a:lstStyle/>
        <a:p>
          <a:endParaRPr lang="en-US"/>
        </a:p>
      </dgm:t>
    </dgm:pt>
    <dgm:pt modelId="{D9339EBD-06BA-4C5F-AE28-1B5A4D583BC4}">
      <dgm:prSet phldrT="[Text]"/>
      <dgm:spPr/>
      <dgm:t>
        <a:bodyPr/>
        <a:lstStyle/>
        <a:p>
          <a:endParaRPr lang="en-US"/>
        </a:p>
      </dgm:t>
    </dgm:pt>
    <dgm:pt modelId="{B1EFD117-29F2-4066-9B00-0019297912D0}" type="parTrans" cxnId="{E771CA49-0507-4DB4-A5A3-16063BCEF6E4}">
      <dgm:prSet/>
      <dgm:spPr/>
      <dgm:t>
        <a:bodyPr/>
        <a:lstStyle/>
        <a:p>
          <a:endParaRPr lang="en-US"/>
        </a:p>
      </dgm:t>
    </dgm:pt>
    <dgm:pt modelId="{EBE3D870-6FCF-4B1D-BC5A-AFAB8EE05378}" type="sibTrans" cxnId="{E771CA49-0507-4DB4-A5A3-16063BCEF6E4}">
      <dgm:prSet/>
      <dgm:spPr/>
      <dgm:t>
        <a:bodyPr/>
        <a:lstStyle/>
        <a:p>
          <a:endParaRPr lang="en-US"/>
        </a:p>
      </dgm:t>
    </dgm:pt>
    <dgm:pt modelId="{B2AB27E4-FB41-42CB-A099-8EA4767C5084}">
      <dgm:prSet phldrT="[Text]"/>
      <dgm:spPr/>
      <dgm:t>
        <a:bodyPr/>
        <a:lstStyle/>
        <a:p>
          <a:endParaRPr lang="en-US"/>
        </a:p>
      </dgm:t>
    </dgm:pt>
    <dgm:pt modelId="{50705557-B3BD-43E1-9C6D-66B5E16EA32E}" type="parTrans" cxnId="{8A9051C5-9258-4D40-A38B-EB228F858E1A}">
      <dgm:prSet/>
      <dgm:spPr/>
      <dgm:t>
        <a:bodyPr/>
        <a:lstStyle/>
        <a:p>
          <a:endParaRPr lang="en-US"/>
        </a:p>
      </dgm:t>
    </dgm:pt>
    <dgm:pt modelId="{13C97A91-1DD6-4B61-8377-F2F677C430B1}" type="sibTrans" cxnId="{8A9051C5-9258-4D40-A38B-EB228F858E1A}">
      <dgm:prSet/>
      <dgm:spPr/>
      <dgm:t>
        <a:bodyPr/>
        <a:lstStyle/>
        <a:p>
          <a:endParaRPr lang="en-US"/>
        </a:p>
      </dgm:t>
    </dgm:pt>
    <dgm:pt modelId="{A51D2499-6221-4BFD-9E64-5A1D8C60613B}">
      <dgm:prSet phldrT="[Text]"/>
      <dgm:spPr/>
      <dgm:t>
        <a:bodyPr/>
        <a:lstStyle/>
        <a:p>
          <a:endParaRPr lang="en-US"/>
        </a:p>
      </dgm:t>
    </dgm:pt>
    <dgm:pt modelId="{B67B0669-AF8D-463F-8F6A-E1F8A8C687B6}" type="parTrans" cxnId="{188ED4D6-D954-41EE-BBFB-6C8744679C38}">
      <dgm:prSet/>
      <dgm:spPr/>
      <dgm:t>
        <a:bodyPr/>
        <a:lstStyle/>
        <a:p>
          <a:endParaRPr lang="en-US"/>
        </a:p>
      </dgm:t>
    </dgm:pt>
    <dgm:pt modelId="{DC11601F-ED06-4E79-86F1-7B57A2096352}" type="sibTrans" cxnId="{188ED4D6-D954-41EE-BBFB-6C8744679C38}">
      <dgm:prSet/>
      <dgm:spPr/>
      <dgm:t>
        <a:bodyPr/>
        <a:lstStyle/>
        <a:p>
          <a:endParaRPr lang="en-US"/>
        </a:p>
      </dgm:t>
    </dgm:pt>
    <dgm:pt modelId="{AA12AE83-5641-4816-B418-EDF23E226B4A}" type="pres">
      <dgm:prSet presAssocID="{3F442EA2-39BA-4C9A-AD59-755D4917D532}" presName="composite" presStyleCnt="0">
        <dgm:presLayoutVars>
          <dgm:chMax val="3"/>
          <dgm:animLvl val="lvl"/>
          <dgm:resizeHandles val="exact"/>
        </dgm:presLayoutVars>
      </dgm:prSet>
      <dgm:spPr/>
    </dgm:pt>
    <dgm:pt modelId="{D567C1F0-8C08-4E4F-B0B8-68B2A02B62E8}" type="pres">
      <dgm:prSet presAssocID="{4DF9FE7B-F642-4898-A360-D4E3814E1A3D}" presName="gear1" presStyleLbl="node1" presStyleIdx="0" presStyleCnt="3" custScaleX="89273" custScaleY="95940" custLinFactNeighborX="-4970" custLinFactNeighborY="-41">
        <dgm:presLayoutVars>
          <dgm:chMax val="1"/>
          <dgm:bulletEnabled val="1"/>
        </dgm:presLayoutVars>
      </dgm:prSet>
      <dgm:spPr/>
    </dgm:pt>
    <dgm:pt modelId="{914B3FD9-3450-4612-B31A-01FE4E3B1B1D}" type="pres">
      <dgm:prSet presAssocID="{4DF9FE7B-F642-4898-A360-D4E3814E1A3D}" presName="gear1srcNode" presStyleLbl="node1" presStyleIdx="0" presStyleCnt="3"/>
      <dgm:spPr/>
    </dgm:pt>
    <dgm:pt modelId="{2BB3EAAA-20C5-42BA-82FB-89AA7E075EA9}" type="pres">
      <dgm:prSet presAssocID="{4DF9FE7B-F642-4898-A360-D4E3814E1A3D}" presName="gear1dstNode" presStyleLbl="node1" presStyleIdx="0" presStyleCnt="3"/>
      <dgm:spPr/>
    </dgm:pt>
    <dgm:pt modelId="{7973428C-BFDA-47AB-8969-DFD6E2E9B1C3}" type="pres">
      <dgm:prSet presAssocID="{4DF9FE7B-F642-4898-A360-D4E3814E1A3D}" presName="gear1ch" presStyleLbl="fgAcc1" presStyleIdx="0" presStyleCnt="3">
        <dgm:presLayoutVars>
          <dgm:chMax val="0"/>
          <dgm:bulletEnabled val="1"/>
        </dgm:presLayoutVars>
      </dgm:prSet>
      <dgm:spPr/>
    </dgm:pt>
    <dgm:pt modelId="{61012EE0-8255-4303-83F5-9CCC2CCA189C}" type="pres">
      <dgm:prSet presAssocID="{3929B1E1-4BC4-4C73-ABE8-27CEF96A3652}" presName="gear2" presStyleLbl="node1" presStyleIdx="1" presStyleCnt="3">
        <dgm:presLayoutVars>
          <dgm:chMax val="1"/>
          <dgm:bulletEnabled val="1"/>
        </dgm:presLayoutVars>
      </dgm:prSet>
      <dgm:spPr/>
    </dgm:pt>
    <dgm:pt modelId="{F7951294-65B0-4FF1-913D-997EC75EF47B}" type="pres">
      <dgm:prSet presAssocID="{3929B1E1-4BC4-4C73-ABE8-27CEF96A3652}" presName="gear2srcNode" presStyleLbl="node1" presStyleIdx="1" presStyleCnt="3"/>
      <dgm:spPr/>
    </dgm:pt>
    <dgm:pt modelId="{E686B229-F105-47A7-B24C-49F525FCF66A}" type="pres">
      <dgm:prSet presAssocID="{3929B1E1-4BC4-4C73-ABE8-27CEF96A3652}" presName="gear2dstNode" presStyleLbl="node1" presStyleIdx="1" presStyleCnt="3"/>
      <dgm:spPr/>
    </dgm:pt>
    <dgm:pt modelId="{9E549438-264C-4024-862F-4E28B6355129}" type="pres">
      <dgm:prSet presAssocID="{3929B1E1-4BC4-4C73-ABE8-27CEF96A3652}" presName="gear2ch" presStyleLbl="fgAcc1" presStyleIdx="1" presStyleCnt="3">
        <dgm:presLayoutVars>
          <dgm:chMax val="0"/>
          <dgm:bulletEnabled val="1"/>
        </dgm:presLayoutVars>
      </dgm:prSet>
      <dgm:spPr/>
    </dgm:pt>
    <dgm:pt modelId="{EF7B69CC-ACD5-4206-BE64-415D8C78B8A3}" type="pres">
      <dgm:prSet presAssocID="{60CDF8D0-D4FC-4467-A51E-79C5A58B0B2C}" presName="gear3" presStyleLbl="node1" presStyleIdx="2" presStyleCnt="3" custLinFactNeighborX="2373" custLinFactNeighborY="1898"/>
      <dgm:spPr/>
    </dgm:pt>
    <dgm:pt modelId="{5F3232A6-7476-4A19-8597-B8AECF330F03}" type="pres">
      <dgm:prSet presAssocID="{60CDF8D0-D4FC-4467-A51E-79C5A58B0B2C}" presName="gear3tx" presStyleLbl="node1" presStyleIdx="2" presStyleCnt="3">
        <dgm:presLayoutVars>
          <dgm:chMax val="1"/>
          <dgm:bulletEnabled val="1"/>
        </dgm:presLayoutVars>
      </dgm:prSet>
      <dgm:spPr/>
    </dgm:pt>
    <dgm:pt modelId="{443FEDCE-20FD-4328-AF40-A882F2EB7197}" type="pres">
      <dgm:prSet presAssocID="{60CDF8D0-D4FC-4467-A51E-79C5A58B0B2C}" presName="gear3srcNode" presStyleLbl="node1" presStyleIdx="2" presStyleCnt="3"/>
      <dgm:spPr/>
    </dgm:pt>
    <dgm:pt modelId="{B9BF1833-1AAE-4F70-95A9-14BAB1E94EA3}" type="pres">
      <dgm:prSet presAssocID="{60CDF8D0-D4FC-4467-A51E-79C5A58B0B2C}" presName="gear3dstNode" presStyleLbl="node1" presStyleIdx="2" presStyleCnt="3"/>
      <dgm:spPr/>
    </dgm:pt>
    <dgm:pt modelId="{B5DB878D-8B31-4C39-BAFC-790EA593D49C}" type="pres">
      <dgm:prSet presAssocID="{60CDF8D0-D4FC-4467-A51E-79C5A58B0B2C}" presName="gear3ch" presStyleLbl="fgAcc1" presStyleIdx="2" presStyleCnt="3">
        <dgm:presLayoutVars>
          <dgm:chMax val="0"/>
          <dgm:bulletEnabled val="1"/>
        </dgm:presLayoutVars>
      </dgm:prSet>
      <dgm:spPr/>
    </dgm:pt>
    <dgm:pt modelId="{24A37792-AA05-462F-820A-173B1AA51918}" type="pres">
      <dgm:prSet presAssocID="{43C18EFF-81FC-4D70-8C6B-E95FF3730413}" presName="connector1" presStyleLbl="sibTrans2D1" presStyleIdx="0" presStyleCnt="3"/>
      <dgm:spPr/>
    </dgm:pt>
    <dgm:pt modelId="{6ECBA173-0DCA-4948-AD3B-58C38636BE3E}" type="pres">
      <dgm:prSet presAssocID="{19BA0C22-38BB-4E9F-89D5-0FF5FF9F12CE}" presName="connector2" presStyleLbl="sibTrans2D1" presStyleIdx="1" presStyleCnt="3"/>
      <dgm:spPr/>
    </dgm:pt>
    <dgm:pt modelId="{843B48FF-B51E-4D80-8EFE-F14628204722}" type="pres">
      <dgm:prSet presAssocID="{3F7FD59D-A716-4310-A89A-AB6F740D9FFF}" presName="connector3" presStyleLbl="sibTrans2D1" presStyleIdx="2" presStyleCnt="3"/>
      <dgm:spPr/>
    </dgm:pt>
  </dgm:ptLst>
  <dgm:cxnLst>
    <dgm:cxn modelId="{1339090C-9A95-4C05-841C-FA3AF987601B}" srcId="{3F442EA2-39BA-4C9A-AD59-755D4917D532}" destId="{3929B1E1-4BC4-4C73-ABE8-27CEF96A3652}" srcOrd="1" destOrd="0" parTransId="{F356CC76-9117-4B79-A270-BBBAFD3E9C79}" sibTransId="{19BA0C22-38BB-4E9F-89D5-0FF5FF9F12CE}"/>
    <dgm:cxn modelId="{49B86B0F-D4C4-422B-A052-887E069D84A2}" type="presOf" srcId="{0791135C-9DAB-47F6-BE9C-A3E56A2DDA50}" destId="{9E549438-264C-4024-862F-4E28B6355129}" srcOrd="0" destOrd="1" presId="urn:microsoft.com/office/officeart/2005/8/layout/gear1"/>
    <dgm:cxn modelId="{C519151C-9788-4182-8E46-661714CAF17C}" type="presOf" srcId="{3929B1E1-4BC4-4C73-ABE8-27CEF96A3652}" destId="{E686B229-F105-47A7-B24C-49F525FCF66A}" srcOrd="2" destOrd="0" presId="urn:microsoft.com/office/officeart/2005/8/layout/gear1"/>
    <dgm:cxn modelId="{9A14161C-97F9-458B-8638-9C865AC88133}" type="presOf" srcId="{4DF9FE7B-F642-4898-A360-D4E3814E1A3D}" destId="{914B3FD9-3450-4612-B31A-01FE4E3B1B1D}" srcOrd="1" destOrd="0" presId="urn:microsoft.com/office/officeart/2005/8/layout/gear1"/>
    <dgm:cxn modelId="{910B1C1D-E032-40B4-8292-8B754F9D4E5E}" srcId="{60CDF8D0-D4FC-4467-A51E-79C5A58B0B2C}" destId="{54825EE2-1B65-4071-9129-E74F2079E880}" srcOrd="0" destOrd="0" parTransId="{988CFF2C-C1C9-47A7-9F87-167A16D22A0A}" sibTransId="{2098E436-BEEF-4426-9B2A-9E151774E6FA}"/>
    <dgm:cxn modelId="{B0EB651E-EE8B-4048-9072-EF32C9A62740}" type="presOf" srcId="{3929B1E1-4BC4-4C73-ABE8-27CEF96A3652}" destId="{F7951294-65B0-4FF1-913D-997EC75EF47B}" srcOrd="1" destOrd="0" presId="urn:microsoft.com/office/officeart/2005/8/layout/gear1"/>
    <dgm:cxn modelId="{1DC3DA24-0B83-4D57-9CCE-161D6FE371D5}" type="presOf" srcId="{99E0600D-9954-43F4-8926-13B8777FAAA1}" destId="{9E549438-264C-4024-862F-4E28B6355129}" srcOrd="0" destOrd="0" presId="urn:microsoft.com/office/officeart/2005/8/layout/gear1"/>
    <dgm:cxn modelId="{C03E1432-D4BB-47B6-8D11-D7211191CD01}" type="presOf" srcId="{19BA0C22-38BB-4E9F-89D5-0FF5FF9F12CE}" destId="{6ECBA173-0DCA-4948-AD3B-58C38636BE3E}" srcOrd="0" destOrd="0" presId="urn:microsoft.com/office/officeart/2005/8/layout/gear1"/>
    <dgm:cxn modelId="{62C10234-45D3-426A-8820-4C0D1D8CBA21}" srcId="{4DF9FE7B-F642-4898-A360-D4E3814E1A3D}" destId="{789CD6DB-3A68-4A41-90BD-4F0CBB3617D1}" srcOrd="1" destOrd="0" parTransId="{C0BEB5FF-8DFB-40B9-A228-C0C6097DDDC4}" sibTransId="{1A702531-A59F-4EE2-8246-E2EB0955D8B1}"/>
    <dgm:cxn modelId="{647DAB3D-E0DC-436C-8FD5-6A86AB1F98ED}" type="presOf" srcId="{60CDF8D0-D4FC-4467-A51E-79C5A58B0B2C}" destId="{EF7B69CC-ACD5-4206-BE64-415D8C78B8A3}" srcOrd="0" destOrd="0" presId="urn:microsoft.com/office/officeart/2005/8/layout/gear1"/>
    <dgm:cxn modelId="{F96A9640-9D2D-417E-B5EB-637FE8046A36}" type="presOf" srcId="{3F7FD59D-A716-4310-A89A-AB6F740D9FFF}" destId="{843B48FF-B51E-4D80-8EFE-F14628204722}" srcOrd="0" destOrd="0" presId="urn:microsoft.com/office/officeart/2005/8/layout/gear1"/>
    <dgm:cxn modelId="{FAE81242-CF21-46F8-9432-A505F9255816}" srcId="{60CDF8D0-D4FC-4467-A51E-79C5A58B0B2C}" destId="{3A752AA3-E3BC-4672-B651-B55A45CCAB1F}" srcOrd="1" destOrd="0" parTransId="{C5983856-2767-4DAF-BA42-CB1E09883F52}" sibTransId="{670EB4D7-8689-423E-B50E-8565E1D57AC9}"/>
    <dgm:cxn modelId="{E771CA49-0507-4DB4-A5A3-16063BCEF6E4}" srcId="{3F442EA2-39BA-4C9A-AD59-755D4917D532}" destId="{D9339EBD-06BA-4C5F-AE28-1B5A4D583BC4}" srcOrd="3" destOrd="0" parTransId="{B1EFD117-29F2-4066-9B00-0019297912D0}" sibTransId="{EBE3D870-6FCF-4B1D-BC5A-AFAB8EE05378}"/>
    <dgm:cxn modelId="{A66FC96A-409E-4DED-8AFE-ADD6C3ACA7CB}" type="presOf" srcId="{EFF2750D-B4B3-474C-8B62-8B638DC31F7E}" destId="{7973428C-BFDA-47AB-8969-DFD6E2E9B1C3}" srcOrd="0" destOrd="0" presId="urn:microsoft.com/office/officeart/2005/8/layout/gear1"/>
    <dgm:cxn modelId="{A480794B-5FAA-4EA4-A051-57519BB48FDA}" type="presOf" srcId="{789CD6DB-3A68-4A41-90BD-4F0CBB3617D1}" destId="{7973428C-BFDA-47AB-8969-DFD6E2E9B1C3}" srcOrd="0" destOrd="1" presId="urn:microsoft.com/office/officeart/2005/8/layout/gear1"/>
    <dgm:cxn modelId="{1D13334D-7CAF-42D1-A840-F0883FF1B86A}" type="presOf" srcId="{60CDF8D0-D4FC-4467-A51E-79C5A58B0B2C}" destId="{443FEDCE-20FD-4328-AF40-A882F2EB7197}" srcOrd="2" destOrd="0" presId="urn:microsoft.com/office/officeart/2005/8/layout/gear1"/>
    <dgm:cxn modelId="{35457F7C-83CD-4A2F-97D6-EC2DC22D0E62}" type="presOf" srcId="{54825EE2-1B65-4071-9129-E74F2079E880}" destId="{B5DB878D-8B31-4C39-BAFC-790EA593D49C}" srcOrd="0" destOrd="0" presId="urn:microsoft.com/office/officeart/2005/8/layout/gear1"/>
    <dgm:cxn modelId="{EBD8BE8D-6018-43E2-B081-034BB5656EB6}" srcId="{3F442EA2-39BA-4C9A-AD59-755D4917D532}" destId="{4DF9FE7B-F642-4898-A360-D4E3814E1A3D}" srcOrd="0" destOrd="0" parTransId="{1C10F06D-860A-4604-A7AD-02E614FE3976}" sibTransId="{43C18EFF-81FC-4D70-8C6B-E95FF3730413}"/>
    <dgm:cxn modelId="{B3B26E9A-58E5-497B-BD59-F5567958C609}" srcId="{3929B1E1-4BC4-4C73-ABE8-27CEF96A3652}" destId="{0791135C-9DAB-47F6-BE9C-A3E56A2DDA50}" srcOrd="1" destOrd="0" parTransId="{D6057E63-9793-4991-97C1-30FC405E95A5}" sibTransId="{B670C2A7-83CB-4F4C-BC19-A3A7C066A822}"/>
    <dgm:cxn modelId="{09FCCB9D-A30A-4326-970E-26252D39327F}" srcId="{3929B1E1-4BC4-4C73-ABE8-27CEF96A3652}" destId="{99E0600D-9954-43F4-8926-13B8777FAAA1}" srcOrd="0" destOrd="0" parTransId="{BE23F476-2C5C-42ED-BF2B-CD5FC7ADDDF6}" sibTransId="{C44937DC-4907-4769-AA8B-1B3E7391D7B0}"/>
    <dgm:cxn modelId="{CEC6CB9F-EF8E-4BC5-A8F7-CA5736044F3B}" type="presOf" srcId="{43C18EFF-81FC-4D70-8C6B-E95FF3730413}" destId="{24A37792-AA05-462F-820A-173B1AA51918}" srcOrd="0" destOrd="0" presId="urn:microsoft.com/office/officeart/2005/8/layout/gear1"/>
    <dgm:cxn modelId="{A058DDA2-48CA-4E5B-B389-F71A59C262B0}" srcId="{4DF9FE7B-F642-4898-A360-D4E3814E1A3D}" destId="{EFF2750D-B4B3-474C-8B62-8B638DC31F7E}" srcOrd="0" destOrd="0" parTransId="{AEBC78E6-CDDC-4C8F-A157-3C51E907FACD}" sibTransId="{75C067D7-FCD2-4969-8F27-4BBDA88E75ED}"/>
    <dgm:cxn modelId="{B32EB9A5-86D7-454F-822B-FB9556E03505}" type="presOf" srcId="{60CDF8D0-D4FC-4467-A51E-79C5A58B0B2C}" destId="{5F3232A6-7476-4A19-8597-B8AECF330F03}" srcOrd="1" destOrd="0" presId="urn:microsoft.com/office/officeart/2005/8/layout/gear1"/>
    <dgm:cxn modelId="{0C0C3DBC-CA56-47BD-B0A0-A5786EEB2FD2}" type="presOf" srcId="{60CDF8D0-D4FC-4467-A51E-79C5A58B0B2C}" destId="{B9BF1833-1AAE-4F70-95A9-14BAB1E94EA3}" srcOrd="3" destOrd="0" presId="urn:microsoft.com/office/officeart/2005/8/layout/gear1"/>
    <dgm:cxn modelId="{8A9051C5-9258-4D40-A38B-EB228F858E1A}" srcId="{D9339EBD-06BA-4C5F-AE28-1B5A4D583BC4}" destId="{B2AB27E4-FB41-42CB-A099-8EA4767C5084}" srcOrd="0" destOrd="0" parTransId="{50705557-B3BD-43E1-9C6D-66B5E16EA32E}" sibTransId="{13C97A91-1DD6-4B61-8377-F2F677C430B1}"/>
    <dgm:cxn modelId="{BE34B1CE-6549-48A0-8936-7386CB3E8DBF}" type="presOf" srcId="{4DF9FE7B-F642-4898-A360-D4E3814E1A3D}" destId="{D567C1F0-8C08-4E4F-B0B8-68B2A02B62E8}" srcOrd="0" destOrd="0" presId="urn:microsoft.com/office/officeart/2005/8/layout/gear1"/>
    <dgm:cxn modelId="{BEFD2FD2-74E2-4CF8-BD39-0BDC56789C23}" type="presOf" srcId="{4DF9FE7B-F642-4898-A360-D4E3814E1A3D}" destId="{2BB3EAAA-20C5-42BA-82FB-89AA7E075EA9}" srcOrd="2" destOrd="0" presId="urn:microsoft.com/office/officeart/2005/8/layout/gear1"/>
    <dgm:cxn modelId="{188ED4D6-D954-41EE-BBFB-6C8744679C38}" srcId="{D9339EBD-06BA-4C5F-AE28-1B5A4D583BC4}" destId="{A51D2499-6221-4BFD-9E64-5A1D8C60613B}" srcOrd="1" destOrd="0" parTransId="{B67B0669-AF8D-463F-8F6A-E1F8A8C687B6}" sibTransId="{DC11601F-ED06-4E79-86F1-7B57A2096352}"/>
    <dgm:cxn modelId="{D24FCBE5-F253-412B-8D0B-4199EF6AE62A}" type="presOf" srcId="{3A752AA3-E3BC-4672-B651-B55A45CCAB1F}" destId="{B5DB878D-8B31-4C39-BAFC-790EA593D49C}" srcOrd="0" destOrd="1" presId="urn:microsoft.com/office/officeart/2005/8/layout/gear1"/>
    <dgm:cxn modelId="{C07876EA-F435-4E9E-B706-112EFBE5C420}" type="presOf" srcId="{3F442EA2-39BA-4C9A-AD59-755D4917D532}" destId="{AA12AE83-5641-4816-B418-EDF23E226B4A}" srcOrd="0" destOrd="0" presId="urn:microsoft.com/office/officeart/2005/8/layout/gear1"/>
    <dgm:cxn modelId="{2BA65DEC-E719-4ED3-8135-48349D42DD04}" srcId="{3F442EA2-39BA-4C9A-AD59-755D4917D532}" destId="{60CDF8D0-D4FC-4467-A51E-79C5A58B0B2C}" srcOrd="2" destOrd="0" parTransId="{E12A269F-AB82-486A-9077-80F2BBBE48C2}" sibTransId="{3F7FD59D-A716-4310-A89A-AB6F740D9FFF}"/>
    <dgm:cxn modelId="{55F39EED-D5BC-4AB2-9A3B-72C7C0D1ADC1}" type="presOf" srcId="{3929B1E1-4BC4-4C73-ABE8-27CEF96A3652}" destId="{61012EE0-8255-4303-83F5-9CCC2CCA189C}" srcOrd="0" destOrd="0" presId="urn:microsoft.com/office/officeart/2005/8/layout/gear1"/>
    <dgm:cxn modelId="{3FACCA71-02F6-4DB4-AD32-CEC26E82F9ED}" type="presParOf" srcId="{AA12AE83-5641-4816-B418-EDF23E226B4A}" destId="{D567C1F0-8C08-4E4F-B0B8-68B2A02B62E8}" srcOrd="0" destOrd="0" presId="urn:microsoft.com/office/officeart/2005/8/layout/gear1"/>
    <dgm:cxn modelId="{CD4B8323-EE2C-40D8-BF96-0587A3C2AEBA}" type="presParOf" srcId="{AA12AE83-5641-4816-B418-EDF23E226B4A}" destId="{914B3FD9-3450-4612-B31A-01FE4E3B1B1D}" srcOrd="1" destOrd="0" presId="urn:microsoft.com/office/officeart/2005/8/layout/gear1"/>
    <dgm:cxn modelId="{5F3BCFA1-D5DE-4F68-9F6F-5A552CF88788}" type="presParOf" srcId="{AA12AE83-5641-4816-B418-EDF23E226B4A}" destId="{2BB3EAAA-20C5-42BA-82FB-89AA7E075EA9}" srcOrd="2" destOrd="0" presId="urn:microsoft.com/office/officeart/2005/8/layout/gear1"/>
    <dgm:cxn modelId="{7744A5E1-4AE0-4FFD-BA86-9B6268E8C526}" type="presParOf" srcId="{AA12AE83-5641-4816-B418-EDF23E226B4A}" destId="{7973428C-BFDA-47AB-8969-DFD6E2E9B1C3}" srcOrd="3" destOrd="0" presId="urn:microsoft.com/office/officeart/2005/8/layout/gear1"/>
    <dgm:cxn modelId="{ABD04BFD-2C58-4609-9613-001F4ECA5BB6}" type="presParOf" srcId="{AA12AE83-5641-4816-B418-EDF23E226B4A}" destId="{61012EE0-8255-4303-83F5-9CCC2CCA189C}" srcOrd="4" destOrd="0" presId="urn:microsoft.com/office/officeart/2005/8/layout/gear1"/>
    <dgm:cxn modelId="{439EF9F4-1DEB-4C43-AB43-2F03956E92AD}" type="presParOf" srcId="{AA12AE83-5641-4816-B418-EDF23E226B4A}" destId="{F7951294-65B0-4FF1-913D-997EC75EF47B}" srcOrd="5" destOrd="0" presId="urn:microsoft.com/office/officeart/2005/8/layout/gear1"/>
    <dgm:cxn modelId="{F89BC8B9-346A-40BC-B470-FE55B211529E}" type="presParOf" srcId="{AA12AE83-5641-4816-B418-EDF23E226B4A}" destId="{E686B229-F105-47A7-B24C-49F525FCF66A}" srcOrd="6" destOrd="0" presId="urn:microsoft.com/office/officeart/2005/8/layout/gear1"/>
    <dgm:cxn modelId="{83A8DDF9-61AB-49D7-95BA-BC5D9515E80F}" type="presParOf" srcId="{AA12AE83-5641-4816-B418-EDF23E226B4A}" destId="{9E549438-264C-4024-862F-4E28B6355129}" srcOrd="7" destOrd="0" presId="urn:microsoft.com/office/officeart/2005/8/layout/gear1"/>
    <dgm:cxn modelId="{028663C4-0163-45D3-BC9E-6FB61E72D627}" type="presParOf" srcId="{AA12AE83-5641-4816-B418-EDF23E226B4A}" destId="{EF7B69CC-ACD5-4206-BE64-415D8C78B8A3}" srcOrd="8" destOrd="0" presId="urn:microsoft.com/office/officeart/2005/8/layout/gear1"/>
    <dgm:cxn modelId="{505D89E0-A2AE-4695-BBB8-FA16A9644B1F}" type="presParOf" srcId="{AA12AE83-5641-4816-B418-EDF23E226B4A}" destId="{5F3232A6-7476-4A19-8597-B8AECF330F03}" srcOrd="9" destOrd="0" presId="urn:microsoft.com/office/officeart/2005/8/layout/gear1"/>
    <dgm:cxn modelId="{8F481DA8-C7C8-4F3C-AA21-DF03FD281CA3}" type="presParOf" srcId="{AA12AE83-5641-4816-B418-EDF23E226B4A}" destId="{443FEDCE-20FD-4328-AF40-A882F2EB7197}" srcOrd="10" destOrd="0" presId="urn:microsoft.com/office/officeart/2005/8/layout/gear1"/>
    <dgm:cxn modelId="{26C1C8A7-DB2C-4716-9AB9-5BAD3FF1522A}" type="presParOf" srcId="{AA12AE83-5641-4816-B418-EDF23E226B4A}" destId="{B9BF1833-1AAE-4F70-95A9-14BAB1E94EA3}" srcOrd="11" destOrd="0" presId="urn:microsoft.com/office/officeart/2005/8/layout/gear1"/>
    <dgm:cxn modelId="{B7DC233E-5A21-48D6-A96D-69465A44B1B3}" type="presParOf" srcId="{AA12AE83-5641-4816-B418-EDF23E226B4A}" destId="{B5DB878D-8B31-4C39-BAFC-790EA593D49C}" srcOrd="12" destOrd="0" presId="urn:microsoft.com/office/officeart/2005/8/layout/gear1"/>
    <dgm:cxn modelId="{4D6D3384-FE8B-40DC-8276-8312CDFC07A0}" type="presParOf" srcId="{AA12AE83-5641-4816-B418-EDF23E226B4A}" destId="{24A37792-AA05-462F-820A-173B1AA51918}" srcOrd="13" destOrd="0" presId="urn:microsoft.com/office/officeart/2005/8/layout/gear1"/>
    <dgm:cxn modelId="{764F0FD3-349C-482F-8724-A067858C6F98}" type="presParOf" srcId="{AA12AE83-5641-4816-B418-EDF23E226B4A}" destId="{6ECBA173-0DCA-4948-AD3B-58C38636BE3E}" srcOrd="14" destOrd="0" presId="urn:microsoft.com/office/officeart/2005/8/layout/gear1"/>
    <dgm:cxn modelId="{8603C5A5-843D-4BF7-B6E8-7B096B264246}" type="presParOf" srcId="{AA12AE83-5641-4816-B418-EDF23E226B4A}" destId="{843B48FF-B51E-4D80-8EFE-F14628204722}" srcOrd="15"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7C1F0-8C08-4E4F-B0B8-68B2A02B62E8}">
      <dsp:nvSpPr>
        <dsp:cNvPr id="0" name=""/>
        <dsp:cNvSpPr/>
      </dsp:nvSpPr>
      <dsp:spPr>
        <a:xfrm>
          <a:off x="2373233" y="1958102"/>
          <a:ext cx="2393235" cy="2393235"/>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Recruiting</a:t>
          </a:r>
        </a:p>
      </dsp:txBody>
      <dsp:txXfrm>
        <a:off x="2854380" y="2518706"/>
        <a:ext cx="1430941" cy="1230172"/>
      </dsp:txXfrm>
    </dsp:sp>
    <dsp:sp modelId="{7973428C-BFDA-47AB-8969-DFD6E2E9B1C3}">
      <dsp:nvSpPr>
        <dsp:cNvPr id="0" name=""/>
        <dsp:cNvSpPr/>
      </dsp:nvSpPr>
      <dsp:spPr>
        <a:xfrm>
          <a:off x="2068639" y="3437557"/>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Identifying</a:t>
          </a:r>
        </a:p>
        <a:p>
          <a:pPr marL="57150" lvl="1" indent="-57150" algn="l" defTabSz="488950">
            <a:lnSpc>
              <a:spcPct val="90000"/>
            </a:lnSpc>
            <a:spcBef>
              <a:spcPct val="0"/>
            </a:spcBef>
            <a:spcAft>
              <a:spcPct val="15000"/>
            </a:spcAft>
            <a:buChar char="•"/>
          </a:pPr>
          <a:r>
            <a:rPr lang="en-US" sz="1100" kern="1200" dirty="0"/>
            <a:t>Inviting</a:t>
          </a:r>
        </a:p>
      </dsp:txBody>
      <dsp:txXfrm>
        <a:off x="2095403" y="3464321"/>
        <a:ext cx="1469440" cy="860252"/>
      </dsp:txXfrm>
    </dsp:sp>
    <dsp:sp modelId="{61012EE0-8255-4303-83F5-9CCC2CCA189C}">
      <dsp:nvSpPr>
        <dsp:cNvPr id="0" name=""/>
        <dsp:cNvSpPr/>
      </dsp:nvSpPr>
      <dsp:spPr>
        <a:xfrm>
          <a:off x="980804" y="1392428"/>
          <a:ext cx="1740535" cy="1740535"/>
        </a:xfrm>
        <a:prstGeom prst="gear6">
          <a:avLst/>
        </a:prstGeom>
        <a:solidFill>
          <a:schemeClr val="accent2">
            <a:hueOff val="19519"/>
            <a:satOff val="-13438"/>
            <a:lumOff val="-3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Educating</a:t>
          </a:r>
        </a:p>
      </dsp:txBody>
      <dsp:txXfrm>
        <a:off x="1418989" y="1833261"/>
        <a:ext cx="864165" cy="858869"/>
      </dsp:txXfrm>
    </dsp:sp>
    <dsp:sp modelId="{9E549438-264C-4024-862F-4E28B6355129}">
      <dsp:nvSpPr>
        <dsp:cNvPr id="0" name=""/>
        <dsp:cNvSpPr/>
      </dsp:nvSpPr>
      <dsp:spPr>
        <a:xfrm>
          <a:off x="415130" y="2523776"/>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9519"/>
              <a:satOff val="-13438"/>
              <a:lumOff val="-343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Governance</a:t>
          </a:r>
        </a:p>
        <a:p>
          <a:pPr marL="57150" lvl="1" indent="-57150" algn="l" defTabSz="488950">
            <a:lnSpc>
              <a:spcPct val="90000"/>
            </a:lnSpc>
            <a:spcBef>
              <a:spcPct val="0"/>
            </a:spcBef>
            <a:spcAft>
              <a:spcPct val="15000"/>
            </a:spcAft>
            <a:buChar char="•"/>
          </a:pPr>
          <a:r>
            <a:rPr lang="en-US" sz="1100" kern="1200" dirty="0"/>
            <a:t>Effectiveness</a:t>
          </a:r>
        </a:p>
      </dsp:txBody>
      <dsp:txXfrm>
        <a:off x="441894" y="2550540"/>
        <a:ext cx="1469440" cy="860252"/>
      </dsp:txXfrm>
    </dsp:sp>
    <dsp:sp modelId="{EF7B69CC-ACD5-4206-BE64-415D8C78B8A3}">
      <dsp:nvSpPr>
        <dsp:cNvPr id="0" name=""/>
        <dsp:cNvSpPr/>
      </dsp:nvSpPr>
      <dsp:spPr>
        <a:xfrm rot="20700000">
          <a:off x="1955682" y="191636"/>
          <a:ext cx="1705369" cy="1705369"/>
        </a:xfrm>
        <a:prstGeom prst="gear6">
          <a:avLst/>
        </a:prstGeom>
        <a:solidFill>
          <a:schemeClr val="accent2">
            <a:hueOff val="39038"/>
            <a:satOff val="-26876"/>
            <a:lumOff val="-6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Evaluating</a:t>
          </a:r>
        </a:p>
      </dsp:txBody>
      <dsp:txXfrm rot="-20700000">
        <a:off x="2329719" y="565673"/>
        <a:ext cx="957294" cy="957294"/>
      </dsp:txXfrm>
    </dsp:sp>
    <dsp:sp modelId="{B5DB878D-8B31-4C39-BAFC-790EA593D49C}">
      <dsp:nvSpPr>
        <dsp:cNvPr id="0" name=""/>
        <dsp:cNvSpPr/>
      </dsp:nvSpPr>
      <dsp:spPr>
        <a:xfrm>
          <a:off x="3243500" y="565673"/>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39038"/>
              <a:satOff val="-26876"/>
              <a:lumOff val="-686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Operations</a:t>
          </a:r>
        </a:p>
        <a:p>
          <a:pPr marL="57150" lvl="1" indent="-57150" algn="l" defTabSz="488950">
            <a:lnSpc>
              <a:spcPct val="90000"/>
            </a:lnSpc>
            <a:spcBef>
              <a:spcPct val="0"/>
            </a:spcBef>
            <a:spcAft>
              <a:spcPct val="15000"/>
            </a:spcAft>
            <a:buChar char="•"/>
          </a:pPr>
          <a:r>
            <a:rPr lang="en-US" sz="1100" kern="1200" dirty="0"/>
            <a:t>Members</a:t>
          </a:r>
        </a:p>
      </dsp:txBody>
      <dsp:txXfrm>
        <a:off x="3270264" y="592437"/>
        <a:ext cx="1469440" cy="860252"/>
      </dsp:txXfrm>
    </dsp:sp>
    <dsp:sp modelId="{24A37792-AA05-462F-820A-173B1AA51918}">
      <dsp:nvSpPr>
        <dsp:cNvPr id="0" name=""/>
        <dsp:cNvSpPr/>
      </dsp:nvSpPr>
      <dsp:spPr>
        <a:xfrm>
          <a:off x="2190933" y="1595986"/>
          <a:ext cx="3063341" cy="3063341"/>
        </a:xfrm>
        <a:prstGeom prst="circularArrow">
          <a:avLst>
            <a:gd name="adj1" fmla="val 4687"/>
            <a:gd name="adj2" fmla="val 299029"/>
            <a:gd name="adj3" fmla="val 2519837"/>
            <a:gd name="adj4" fmla="val 15853391"/>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CBA173-0DCA-4948-AD3B-58C38636BE3E}">
      <dsp:nvSpPr>
        <dsp:cNvPr id="0" name=""/>
        <dsp:cNvSpPr/>
      </dsp:nvSpPr>
      <dsp:spPr>
        <a:xfrm>
          <a:off x="672559" y="1006639"/>
          <a:ext cx="2225709" cy="2225709"/>
        </a:xfrm>
        <a:prstGeom prst="leftCircularArrow">
          <a:avLst>
            <a:gd name="adj1" fmla="val 6452"/>
            <a:gd name="adj2" fmla="val 429999"/>
            <a:gd name="adj3" fmla="val 10489124"/>
            <a:gd name="adj4" fmla="val 14837806"/>
            <a:gd name="adj5" fmla="val 7527"/>
          </a:avLst>
        </a:prstGeom>
        <a:solidFill>
          <a:schemeClr val="accent2">
            <a:hueOff val="19519"/>
            <a:satOff val="-13438"/>
            <a:lumOff val="-343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3B48FF-B51E-4D80-8EFE-F14628204722}">
      <dsp:nvSpPr>
        <dsp:cNvPr id="0" name=""/>
        <dsp:cNvSpPr/>
      </dsp:nvSpPr>
      <dsp:spPr>
        <a:xfrm>
          <a:off x="1561212" y="-182577"/>
          <a:ext cx="2399762" cy="2399762"/>
        </a:xfrm>
        <a:prstGeom prst="circularArrow">
          <a:avLst>
            <a:gd name="adj1" fmla="val 5984"/>
            <a:gd name="adj2" fmla="val 394124"/>
            <a:gd name="adj3" fmla="val 13313824"/>
            <a:gd name="adj4" fmla="val 10508221"/>
            <a:gd name="adj5" fmla="val 6981"/>
          </a:avLst>
        </a:prstGeom>
        <a:solidFill>
          <a:schemeClr val="accent2">
            <a:hueOff val="39038"/>
            <a:satOff val="-26876"/>
            <a:lumOff val="-686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7C1F0-8C08-4E4F-B0B8-68B2A02B62E8}">
      <dsp:nvSpPr>
        <dsp:cNvPr id="0" name=""/>
        <dsp:cNvSpPr/>
      </dsp:nvSpPr>
      <dsp:spPr>
        <a:xfrm>
          <a:off x="2373233" y="1887740"/>
          <a:ext cx="2393235" cy="2393235"/>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Recruiting</a:t>
          </a:r>
        </a:p>
      </dsp:txBody>
      <dsp:txXfrm>
        <a:off x="2854380" y="2448344"/>
        <a:ext cx="1430941" cy="1230172"/>
      </dsp:txXfrm>
    </dsp:sp>
    <dsp:sp modelId="{7973428C-BFDA-47AB-8969-DFD6E2E9B1C3}">
      <dsp:nvSpPr>
        <dsp:cNvPr id="0" name=""/>
        <dsp:cNvSpPr/>
      </dsp:nvSpPr>
      <dsp:spPr>
        <a:xfrm>
          <a:off x="2068639" y="3437557"/>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Identifying</a:t>
          </a:r>
        </a:p>
        <a:p>
          <a:pPr marL="57150" lvl="1" indent="-57150" algn="l" defTabSz="488950">
            <a:lnSpc>
              <a:spcPct val="90000"/>
            </a:lnSpc>
            <a:spcBef>
              <a:spcPct val="0"/>
            </a:spcBef>
            <a:spcAft>
              <a:spcPct val="15000"/>
            </a:spcAft>
            <a:buChar char="•"/>
          </a:pPr>
          <a:r>
            <a:rPr lang="en-US" sz="1100" kern="1200" dirty="0"/>
            <a:t>Inviting</a:t>
          </a:r>
        </a:p>
      </dsp:txBody>
      <dsp:txXfrm>
        <a:off x="2095403" y="3464321"/>
        <a:ext cx="1469440" cy="860252"/>
      </dsp:txXfrm>
    </dsp:sp>
    <dsp:sp modelId="{61012EE0-8255-4303-83F5-9CCC2CCA189C}">
      <dsp:nvSpPr>
        <dsp:cNvPr id="0" name=""/>
        <dsp:cNvSpPr/>
      </dsp:nvSpPr>
      <dsp:spPr>
        <a:xfrm>
          <a:off x="980804" y="1392428"/>
          <a:ext cx="1740535" cy="1740535"/>
        </a:xfrm>
        <a:prstGeom prst="gear6">
          <a:avLst/>
        </a:prstGeom>
        <a:solidFill>
          <a:schemeClr val="accent2">
            <a:hueOff val="19519"/>
            <a:satOff val="-13438"/>
            <a:lumOff val="-3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Educating</a:t>
          </a:r>
        </a:p>
      </dsp:txBody>
      <dsp:txXfrm>
        <a:off x="1418989" y="1833261"/>
        <a:ext cx="864165" cy="858869"/>
      </dsp:txXfrm>
    </dsp:sp>
    <dsp:sp modelId="{9E549438-264C-4024-862F-4E28B6355129}">
      <dsp:nvSpPr>
        <dsp:cNvPr id="0" name=""/>
        <dsp:cNvSpPr/>
      </dsp:nvSpPr>
      <dsp:spPr>
        <a:xfrm>
          <a:off x="415130" y="2523776"/>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9519"/>
              <a:satOff val="-13438"/>
              <a:lumOff val="-343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Governance</a:t>
          </a:r>
        </a:p>
        <a:p>
          <a:pPr marL="57150" lvl="1" indent="-57150" algn="l" defTabSz="488950">
            <a:lnSpc>
              <a:spcPct val="90000"/>
            </a:lnSpc>
            <a:spcBef>
              <a:spcPct val="0"/>
            </a:spcBef>
            <a:spcAft>
              <a:spcPct val="15000"/>
            </a:spcAft>
            <a:buChar char="•"/>
          </a:pPr>
          <a:r>
            <a:rPr lang="en-US" sz="1100" kern="1200" dirty="0"/>
            <a:t>Effectiveness</a:t>
          </a:r>
        </a:p>
      </dsp:txBody>
      <dsp:txXfrm>
        <a:off x="441894" y="2550540"/>
        <a:ext cx="1469440" cy="860252"/>
      </dsp:txXfrm>
    </dsp:sp>
    <dsp:sp modelId="{EF7B69CC-ACD5-4206-BE64-415D8C78B8A3}">
      <dsp:nvSpPr>
        <dsp:cNvPr id="0" name=""/>
        <dsp:cNvSpPr/>
      </dsp:nvSpPr>
      <dsp:spPr>
        <a:xfrm rot="20700000">
          <a:off x="1955682" y="191636"/>
          <a:ext cx="1705369" cy="1705369"/>
        </a:xfrm>
        <a:prstGeom prst="gear6">
          <a:avLst/>
        </a:prstGeom>
        <a:solidFill>
          <a:schemeClr val="accent2">
            <a:hueOff val="39038"/>
            <a:satOff val="-26876"/>
            <a:lumOff val="-6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Evaluating</a:t>
          </a:r>
        </a:p>
      </dsp:txBody>
      <dsp:txXfrm rot="-20700000">
        <a:off x="2329719" y="565673"/>
        <a:ext cx="957294" cy="957294"/>
      </dsp:txXfrm>
    </dsp:sp>
    <dsp:sp modelId="{B5DB878D-8B31-4C39-BAFC-790EA593D49C}">
      <dsp:nvSpPr>
        <dsp:cNvPr id="0" name=""/>
        <dsp:cNvSpPr/>
      </dsp:nvSpPr>
      <dsp:spPr>
        <a:xfrm>
          <a:off x="3243500" y="565673"/>
          <a:ext cx="1522968" cy="913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39038"/>
              <a:satOff val="-26876"/>
              <a:lumOff val="-686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57150" lvl="1" indent="-57150" algn="l" defTabSz="488950">
            <a:lnSpc>
              <a:spcPct val="90000"/>
            </a:lnSpc>
            <a:spcBef>
              <a:spcPct val="0"/>
            </a:spcBef>
            <a:spcAft>
              <a:spcPct val="15000"/>
            </a:spcAft>
            <a:buChar char="•"/>
          </a:pPr>
          <a:r>
            <a:rPr lang="en-US" sz="1100" kern="1200" dirty="0"/>
            <a:t>Operations</a:t>
          </a:r>
        </a:p>
        <a:p>
          <a:pPr marL="57150" lvl="1" indent="-57150" algn="l" defTabSz="488950">
            <a:lnSpc>
              <a:spcPct val="90000"/>
            </a:lnSpc>
            <a:spcBef>
              <a:spcPct val="0"/>
            </a:spcBef>
            <a:spcAft>
              <a:spcPct val="15000"/>
            </a:spcAft>
            <a:buChar char="•"/>
          </a:pPr>
          <a:r>
            <a:rPr lang="en-US" sz="1100" kern="1200" dirty="0"/>
            <a:t>Members</a:t>
          </a:r>
        </a:p>
      </dsp:txBody>
      <dsp:txXfrm>
        <a:off x="3270264" y="592437"/>
        <a:ext cx="1469440" cy="860252"/>
      </dsp:txXfrm>
    </dsp:sp>
    <dsp:sp modelId="{24A37792-AA05-462F-820A-173B1AA51918}">
      <dsp:nvSpPr>
        <dsp:cNvPr id="0" name=""/>
        <dsp:cNvSpPr/>
      </dsp:nvSpPr>
      <dsp:spPr>
        <a:xfrm>
          <a:off x="2190933" y="1595986"/>
          <a:ext cx="3063341" cy="3063341"/>
        </a:xfrm>
        <a:prstGeom prst="circularArrow">
          <a:avLst>
            <a:gd name="adj1" fmla="val 4687"/>
            <a:gd name="adj2" fmla="val 299029"/>
            <a:gd name="adj3" fmla="val 2519837"/>
            <a:gd name="adj4" fmla="val 15853391"/>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CBA173-0DCA-4948-AD3B-58C38636BE3E}">
      <dsp:nvSpPr>
        <dsp:cNvPr id="0" name=""/>
        <dsp:cNvSpPr/>
      </dsp:nvSpPr>
      <dsp:spPr>
        <a:xfrm>
          <a:off x="672559" y="1006639"/>
          <a:ext cx="2225709" cy="2225709"/>
        </a:xfrm>
        <a:prstGeom prst="leftCircularArrow">
          <a:avLst>
            <a:gd name="adj1" fmla="val 6452"/>
            <a:gd name="adj2" fmla="val 429999"/>
            <a:gd name="adj3" fmla="val 10489124"/>
            <a:gd name="adj4" fmla="val 14837806"/>
            <a:gd name="adj5" fmla="val 7527"/>
          </a:avLst>
        </a:prstGeom>
        <a:solidFill>
          <a:schemeClr val="accent2">
            <a:hueOff val="19519"/>
            <a:satOff val="-13438"/>
            <a:lumOff val="-343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3B48FF-B51E-4D80-8EFE-F14628204722}">
      <dsp:nvSpPr>
        <dsp:cNvPr id="0" name=""/>
        <dsp:cNvSpPr/>
      </dsp:nvSpPr>
      <dsp:spPr>
        <a:xfrm>
          <a:off x="1561212" y="-182577"/>
          <a:ext cx="2399762" cy="2399762"/>
        </a:xfrm>
        <a:prstGeom prst="circularArrow">
          <a:avLst>
            <a:gd name="adj1" fmla="val 5984"/>
            <a:gd name="adj2" fmla="val 394124"/>
            <a:gd name="adj3" fmla="val 13313824"/>
            <a:gd name="adj4" fmla="val 10508221"/>
            <a:gd name="adj5" fmla="val 6981"/>
          </a:avLst>
        </a:prstGeom>
        <a:solidFill>
          <a:schemeClr val="accent2">
            <a:hueOff val="39038"/>
            <a:satOff val="-26876"/>
            <a:lumOff val="-686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7C1F0-8C08-4E4F-B0B8-68B2A02B62E8}">
      <dsp:nvSpPr>
        <dsp:cNvPr id="0" name=""/>
        <dsp:cNvSpPr/>
      </dsp:nvSpPr>
      <dsp:spPr>
        <a:xfrm>
          <a:off x="3280230" y="2937000"/>
          <a:ext cx="3128549" cy="3362192"/>
        </a:xfrm>
        <a:prstGeom prst="gear9">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Recruiting</a:t>
          </a:r>
        </a:p>
      </dsp:txBody>
      <dsp:txXfrm>
        <a:off x="3909208" y="3709054"/>
        <a:ext cx="1870593" cy="1758261"/>
      </dsp:txXfrm>
    </dsp:sp>
    <dsp:sp modelId="{7973428C-BFDA-47AB-8969-DFD6E2E9B1C3}">
      <dsp:nvSpPr>
        <dsp:cNvPr id="0" name=""/>
        <dsp:cNvSpPr/>
      </dsp:nvSpPr>
      <dsp:spPr>
        <a:xfrm>
          <a:off x="2820415" y="5033699"/>
          <a:ext cx="2230119" cy="1338071"/>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en-US" sz="1600" kern="1200" dirty="0"/>
            <a:t>Identifying</a:t>
          </a:r>
        </a:p>
        <a:p>
          <a:pPr marL="171450" lvl="1" indent="-171450" algn="l" defTabSz="711200">
            <a:lnSpc>
              <a:spcPct val="90000"/>
            </a:lnSpc>
            <a:spcBef>
              <a:spcPct val="0"/>
            </a:spcBef>
            <a:spcAft>
              <a:spcPct val="15000"/>
            </a:spcAft>
            <a:buChar char="•"/>
          </a:pPr>
          <a:r>
            <a:rPr lang="en-US" sz="1600" kern="1200" dirty="0"/>
            <a:t>Inviting</a:t>
          </a:r>
        </a:p>
      </dsp:txBody>
      <dsp:txXfrm>
        <a:off x="2859606" y="5072890"/>
        <a:ext cx="2151737" cy="1259689"/>
      </dsp:txXfrm>
    </dsp:sp>
    <dsp:sp modelId="{61012EE0-8255-4303-83F5-9CCC2CCA189C}">
      <dsp:nvSpPr>
        <dsp:cNvPr id="0" name=""/>
        <dsp:cNvSpPr/>
      </dsp:nvSpPr>
      <dsp:spPr>
        <a:xfrm>
          <a:off x="1227473" y="2038966"/>
          <a:ext cx="2548708" cy="2548708"/>
        </a:xfrm>
        <a:prstGeom prst="gear6">
          <a:avLst/>
        </a:prstGeom>
        <a:solidFill>
          <a:schemeClr val="accent2">
            <a:hueOff val="19519"/>
            <a:satOff val="-13438"/>
            <a:lumOff val="-3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Educating</a:t>
          </a:r>
        </a:p>
      </dsp:txBody>
      <dsp:txXfrm>
        <a:off x="1869118" y="2684489"/>
        <a:ext cx="1265418" cy="1257662"/>
      </dsp:txXfrm>
    </dsp:sp>
    <dsp:sp modelId="{9E549438-264C-4024-862F-4E28B6355129}">
      <dsp:nvSpPr>
        <dsp:cNvPr id="0" name=""/>
        <dsp:cNvSpPr/>
      </dsp:nvSpPr>
      <dsp:spPr>
        <a:xfrm>
          <a:off x="399142" y="3695627"/>
          <a:ext cx="2230119" cy="1338071"/>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9519"/>
              <a:satOff val="-13438"/>
              <a:lumOff val="-343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en-US" sz="1600" kern="1200" dirty="0"/>
            <a:t>Governance</a:t>
          </a:r>
        </a:p>
        <a:p>
          <a:pPr marL="171450" lvl="1" indent="-171450" algn="l" defTabSz="711200">
            <a:lnSpc>
              <a:spcPct val="90000"/>
            </a:lnSpc>
            <a:spcBef>
              <a:spcPct val="0"/>
            </a:spcBef>
            <a:spcAft>
              <a:spcPct val="15000"/>
            </a:spcAft>
            <a:buChar char="•"/>
          </a:pPr>
          <a:r>
            <a:rPr lang="en-US" sz="1600" kern="1200" dirty="0"/>
            <a:t>Effectiveness</a:t>
          </a:r>
        </a:p>
      </dsp:txBody>
      <dsp:txXfrm>
        <a:off x="438333" y="3734818"/>
        <a:ext cx="2151737" cy="1259689"/>
      </dsp:txXfrm>
    </dsp:sp>
    <dsp:sp modelId="{EF7B69CC-ACD5-4206-BE64-415D8C78B8A3}">
      <dsp:nvSpPr>
        <dsp:cNvPr id="0" name=""/>
        <dsp:cNvSpPr/>
      </dsp:nvSpPr>
      <dsp:spPr>
        <a:xfrm rot="20700000">
          <a:off x="2727587" y="338667"/>
          <a:ext cx="2497214" cy="2497214"/>
        </a:xfrm>
        <a:prstGeom prst="gear6">
          <a:avLst/>
        </a:prstGeom>
        <a:solidFill>
          <a:schemeClr val="accent2">
            <a:hueOff val="39038"/>
            <a:satOff val="-26876"/>
            <a:lumOff val="-6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Evaluating</a:t>
          </a:r>
        </a:p>
      </dsp:txBody>
      <dsp:txXfrm rot="-20700000">
        <a:off x="3275299" y="886379"/>
        <a:ext cx="1401789" cy="1401789"/>
      </dsp:txXfrm>
    </dsp:sp>
    <dsp:sp modelId="{B5DB878D-8B31-4C39-BAFC-790EA593D49C}">
      <dsp:nvSpPr>
        <dsp:cNvPr id="0" name=""/>
        <dsp:cNvSpPr/>
      </dsp:nvSpPr>
      <dsp:spPr>
        <a:xfrm>
          <a:off x="4540794" y="828330"/>
          <a:ext cx="2230119" cy="1338071"/>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39038"/>
              <a:satOff val="-26876"/>
              <a:lumOff val="-686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en-US" sz="1600" kern="1200" dirty="0"/>
            <a:t>Operations</a:t>
          </a:r>
        </a:p>
        <a:p>
          <a:pPr marL="171450" lvl="1" indent="-171450" algn="l" defTabSz="711200">
            <a:lnSpc>
              <a:spcPct val="90000"/>
            </a:lnSpc>
            <a:spcBef>
              <a:spcPct val="0"/>
            </a:spcBef>
            <a:spcAft>
              <a:spcPct val="15000"/>
            </a:spcAft>
            <a:buChar char="•"/>
          </a:pPr>
          <a:r>
            <a:rPr lang="en-US" sz="1600" kern="1200" dirty="0"/>
            <a:t>Members</a:t>
          </a:r>
        </a:p>
      </dsp:txBody>
      <dsp:txXfrm>
        <a:off x="4579985" y="867521"/>
        <a:ext cx="2151737" cy="1259689"/>
      </dsp:txXfrm>
    </dsp:sp>
    <dsp:sp modelId="{24A37792-AA05-462F-820A-173B1AA51918}">
      <dsp:nvSpPr>
        <dsp:cNvPr id="0" name=""/>
        <dsp:cNvSpPr/>
      </dsp:nvSpPr>
      <dsp:spPr>
        <a:xfrm>
          <a:off x="3021545" y="2324382"/>
          <a:ext cx="4485726" cy="4485726"/>
        </a:xfrm>
        <a:prstGeom prst="circularArrow">
          <a:avLst>
            <a:gd name="adj1" fmla="val 4688"/>
            <a:gd name="adj2" fmla="val 299029"/>
            <a:gd name="adj3" fmla="val 2551650"/>
            <a:gd name="adj4" fmla="val 15786848"/>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CBA173-0DCA-4948-AD3B-58C38636BE3E}">
      <dsp:nvSpPr>
        <dsp:cNvPr id="0" name=""/>
        <dsp:cNvSpPr/>
      </dsp:nvSpPr>
      <dsp:spPr>
        <a:xfrm>
          <a:off x="776101" y="1465689"/>
          <a:ext cx="3259160" cy="3259160"/>
        </a:xfrm>
        <a:prstGeom prst="leftCircularArrow">
          <a:avLst>
            <a:gd name="adj1" fmla="val 6452"/>
            <a:gd name="adj2" fmla="val 429999"/>
            <a:gd name="adj3" fmla="val 10489124"/>
            <a:gd name="adj4" fmla="val 14837806"/>
            <a:gd name="adj5" fmla="val 7527"/>
          </a:avLst>
        </a:prstGeom>
        <a:solidFill>
          <a:schemeClr val="accent2">
            <a:hueOff val="19519"/>
            <a:satOff val="-13438"/>
            <a:lumOff val="-343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3B48FF-B51E-4D80-8EFE-F14628204722}">
      <dsp:nvSpPr>
        <dsp:cNvPr id="0" name=""/>
        <dsp:cNvSpPr/>
      </dsp:nvSpPr>
      <dsp:spPr>
        <a:xfrm>
          <a:off x="2077378" y="-275710"/>
          <a:ext cx="3514031" cy="3514031"/>
        </a:xfrm>
        <a:prstGeom prst="circularArrow">
          <a:avLst>
            <a:gd name="adj1" fmla="val 5984"/>
            <a:gd name="adj2" fmla="val 394124"/>
            <a:gd name="adj3" fmla="val 13313824"/>
            <a:gd name="adj4" fmla="val 10508221"/>
            <a:gd name="adj5" fmla="val 6981"/>
          </a:avLst>
        </a:prstGeom>
        <a:solidFill>
          <a:schemeClr val="accent2">
            <a:hueOff val="39038"/>
            <a:satOff val="-26876"/>
            <a:lumOff val="-686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160520" cy="367030"/>
          </a:xfrm>
          <a:prstGeom prst="rect">
            <a:avLst/>
          </a:prstGeom>
        </p:spPr>
        <p:txBody>
          <a:bodyPr vert="horz" lIns="96661" tIns="48331" rIns="96661" bIns="48331" rtlCol="0"/>
          <a:lstStyle>
            <a:lvl1pPr algn="l">
              <a:defRPr sz="1300"/>
            </a:lvl1pPr>
          </a:lstStyle>
          <a:p>
            <a:r>
              <a:rPr lang="en-US"/>
              <a:t>David Holtz - 320-292-9241</a:t>
            </a:r>
            <a:endParaRPr lang="en-US" dirty="0"/>
          </a:p>
        </p:txBody>
      </p:sp>
      <p:sp>
        <p:nvSpPr>
          <p:cNvPr id="3" name="Date Placeholder 2"/>
          <p:cNvSpPr>
            <a:spLocks noGrp="1"/>
          </p:cNvSpPr>
          <p:nvPr>
            <p:ph type="dt" sz="quarter" idx="1"/>
          </p:nvPr>
        </p:nvSpPr>
        <p:spPr>
          <a:xfrm>
            <a:off x="5438458" y="1"/>
            <a:ext cx="4160520" cy="367030"/>
          </a:xfrm>
          <a:prstGeom prst="rect">
            <a:avLst/>
          </a:prstGeom>
        </p:spPr>
        <p:txBody>
          <a:bodyPr vert="horz" lIns="96661" tIns="48331" rIns="96661" bIns="48331" rtlCol="0"/>
          <a:lstStyle>
            <a:lvl1pPr algn="r">
              <a:defRPr sz="1300"/>
            </a:lvl1pPr>
          </a:lstStyle>
          <a:p>
            <a:r>
              <a:rPr lang="en-US"/>
              <a:t>8/14/19</a:t>
            </a:r>
            <a:endParaRPr lang="en-US" dirty="0"/>
          </a:p>
        </p:txBody>
      </p:sp>
      <p:sp>
        <p:nvSpPr>
          <p:cNvPr id="4" name="Footer Placeholder 3"/>
          <p:cNvSpPr>
            <a:spLocks noGrp="1"/>
          </p:cNvSpPr>
          <p:nvPr>
            <p:ph type="ftr" sz="quarter" idx="2"/>
          </p:nvPr>
        </p:nvSpPr>
        <p:spPr>
          <a:xfrm>
            <a:off x="0" y="6948171"/>
            <a:ext cx="4160520" cy="367029"/>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5438458" y="6948171"/>
            <a:ext cx="4160520" cy="367029"/>
          </a:xfrm>
          <a:prstGeom prst="rect">
            <a:avLst/>
          </a:prstGeom>
        </p:spPr>
        <p:txBody>
          <a:bodyPr vert="horz" lIns="96661" tIns="48331" rIns="96661" bIns="48331" rtlCol="0" anchor="b"/>
          <a:lstStyle>
            <a:lvl1pPr algn="r">
              <a:defRPr sz="1300"/>
            </a:lvl1pPr>
          </a:lstStyle>
          <a:p>
            <a:fld id="{EEDC0C31-3BFD-43A2-B8EE-356E8F332F68}" type="slidenum">
              <a:rPr lang="en-US" smtClean="0"/>
              <a:t>‹#›</a:t>
            </a:fld>
            <a:endParaRPr lang="en-US" dirty="0"/>
          </a:p>
        </p:txBody>
      </p:sp>
    </p:spTree>
    <p:extLst>
      <p:ext uri="{BB962C8B-B14F-4D97-AF65-F5344CB8AC3E}">
        <p14:creationId xmlns:p14="http://schemas.microsoft.com/office/powerpoint/2010/main" val="187265520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160520" cy="367030"/>
          </a:xfrm>
          <a:prstGeom prst="rect">
            <a:avLst/>
          </a:prstGeom>
        </p:spPr>
        <p:txBody>
          <a:bodyPr vert="horz" lIns="96661" tIns="48331" rIns="96661" bIns="48331" rtlCol="0"/>
          <a:lstStyle>
            <a:lvl1pPr algn="l">
              <a:defRPr sz="1300"/>
            </a:lvl1pPr>
          </a:lstStyle>
          <a:p>
            <a:r>
              <a:rPr lang="en-US"/>
              <a:t>David Holtz - 320-292-9241</a:t>
            </a:r>
            <a:endParaRPr lang="en-US" dirty="0"/>
          </a:p>
        </p:txBody>
      </p:sp>
      <p:sp>
        <p:nvSpPr>
          <p:cNvPr id="3" name="Date Placeholder 2"/>
          <p:cNvSpPr>
            <a:spLocks noGrp="1"/>
          </p:cNvSpPr>
          <p:nvPr>
            <p:ph type="dt" idx="1"/>
          </p:nvPr>
        </p:nvSpPr>
        <p:spPr>
          <a:xfrm>
            <a:off x="5438458" y="1"/>
            <a:ext cx="4160520" cy="367030"/>
          </a:xfrm>
          <a:prstGeom prst="rect">
            <a:avLst/>
          </a:prstGeom>
        </p:spPr>
        <p:txBody>
          <a:bodyPr vert="horz" lIns="96661" tIns="48331" rIns="96661" bIns="48331" rtlCol="0"/>
          <a:lstStyle>
            <a:lvl1pPr algn="r">
              <a:defRPr sz="1300"/>
            </a:lvl1pPr>
          </a:lstStyle>
          <a:p>
            <a:r>
              <a:rPr lang="en-US"/>
              <a:t>8/14/19</a:t>
            </a:r>
            <a:endParaRPr lang="en-US" dirty="0"/>
          </a:p>
        </p:txBody>
      </p:sp>
      <p:sp>
        <p:nvSpPr>
          <p:cNvPr id="4" name="Slide Image Placeholder 3"/>
          <p:cNvSpPr>
            <a:spLocks noGrp="1" noRot="1" noChangeAspect="1"/>
          </p:cNvSpPr>
          <p:nvPr>
            <p:ph type="sldImg" idx="2"/>
          </p:nvPr>
        </p:nvSpPr>
        <p:spPr>
          <a:xfrm>
            <a:off x="2606675" y="914400"/>
            <a:ext cx="4387850" cy="2468563"/>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960120" y="3520439"/>
            <a:ext cx="7680960" cy="288036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171"/>
            <a:ext cx="4160520" cy="367029"/>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5438458" y="6948171"/>
            <a:ext cx="4160520" cy="367029"/>
          </a:xfrm>
          <a:prstGeom prst="rect">
            <a:avLst/>
          </a:prstGeom>
        </p:spPr>
        <p:txBody>
          <a:bodyPr vert="horz" lIns="96661" tIns="48331" rIns="96661" bIns="48331" rtlCol="0" anchor="b"/>
          <a:lstStyle>
            <a:lvl1pPr algn="r">
              <a:defRPr sz="1300"/>
            </a:lvl1pPr>
          </a:lstStyle>
          <a:p>
            <a:fld id="{887908AF-65BE-457F-9D87-289A548E61FF}" type="slidenum">
              <a:rPr lang="en-US" smtClean="0"/>
              <a:t>‹#›</a:t>
            </a:fld>
            <a:endParaRPr lang="en-US" dirty="0"/>
          </a:p>
        </p:txBody>
      </p:sp>
    </p:spTree>
    <p:extLst>
      <p:ext uri="{BB962C8B-B14F-4D97-AF65-F5344CB8AC3E}">
        <p14:creationId xmlns:p14="http://schemas.microsoft.com/office/powerpoint/2010/main" val="3372320491"/>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7908AF-65BE-457F-9D87-289A548E61FF}" type="slidenum">
              <a:rPr lang="en-US" smtClean="0"/>
              <a:t>1</a:t>
            </a:fld>
            <a:endParaRPr lang="en-US" dirty="0"/>
          </a:p>
        </p:txBody>
      </p:sp>
      <p:sp>
        <p:nvSpPr>
          <p:cNvPr id="7" name="Header Placeholder 6">
            <a:extLst>
              <a:ext uri="{FF2B5EF4-FFF2-40B4-BE49-F238E27FC236}">
                <a16:creationId xmlns:a16="http://schemas.microsoft.com/office/drawing/2014/main" id="{0443A96E-6161-41CF-8BFC-EED7DDB40D28}"/>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5D33D603-5154-466C-94C4-E173216C896B}"/>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06DD3D30-763F-404A-8772-064C7F14C049}"/>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2619618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also 3 ways people think and act in an environment of business and organization</a:t>
            </a:r>
          </a:p>
        </p:txBody>
      </p:sp>
      <p:sp>
        <p:nvSpPr>
          <p:cNvPr id="4" name="Slide Number Placeholder 3"/>
          <p:cNvSpPr>
            <a:spLocks noGrp="1"/>
          </p:cNvSpPr>
          <p:nvPr>
            <p:ph type="sldNum" sz="quarter" idx="10"/>
          </p:nvPr>
        </p:nvSpPr>
        <p:spPr/>
        <p:txBody>
          <a:bodyPr/>
          <a:lstStyle/>
          <a:p>
            <a:fld id="{887908AF-65BE-457F-9D87-289A548E61FF}" type="slidenum">
              <a:rPr lang="en-US" smtClean="0"/>
              <a:t>13</a:t>
            </a:fld>
            <a:endParaRPr lang="en-US" dirty="0"/>
          </a:p>
        </p:txBody>
      </p:sp>
      <p:sp>
        <p:nvSpPr>
          <p:cNvPr id="7" name="Header Placeholder 6">
            <a:extLst>
              <a:ext uri="{FF2B5EF4-FFF2-40B4-BE49-F238E27FC236}">
                <a16:creationId xmlns:a16="http://schemas.microsoft.com/office/drawing/2014/main" id="{EEFF6219-0194-45AE-B2F7-57D12C79B307}"/>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6A1CECE9-D347-49F9-BEC2-3F6C4DB9B2E2}"/>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722B503A-0B55-4FF9-AC00-BC697FC74EDD}"/>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2335392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22</a:t>
            </a:fld>
            <a:endParaRPr lang="en-US" dirty="0"/>
          </a:p>
        </p:txBody>
      </p:sp>
      <p:sp>
        <p:nvSpPr>
          <p:cNvPr id="7" name="Header Placeholder 6">
            <a:extLst>
              <a:ext uri="{FF2B5EF4-FFF2-40B4-BE49-F238E27FC236}">
                <a16:creationId xmlns:a16="http://schemas.microsoft.com/office/drawing/2014/main" id="{0B81C54D-A6B1-4238-9AC0-E7A7AB0AAE46}"/>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B0ECFDCC-9061-4AEC-BED9-FC91F4D3D77A}"/>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96583850-6A60-4122-BB1D-833B3E739685}"/>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2634020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through each area to talk through the operations…</a:t>
            </a:r>
          </a:p>
          <a:p>
            <a:r>
              <a:rPr lang="en-US" dirty="0"/>
              <a:t>Need to find a job description for board members…</a:t>
            </a:r>
          </a:p>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23</a:t>
            </a:fld>
            <a:endParaRPr lang="en-US" dirty="0"/>
          </a:p>
        </p:txBody>
      </p:sp>
      <p:sp>
        <p:nvSpPr>
          <p:cNvPr id="7" name="Header Placeholder 6">
            <a:extLst>
              <a:ext uri="{FF2B5EF4-FFF2-40B4-BE49-F238E27FC236}">
                <a16:creationId xmlns:a16="http://schemas.microsoft.com/office/drawing/2014/main" id="{C0E4F820-AB32-4BBE-B699-A9E34895AA75}"/>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DB62F5E0-F339-4EE1-B0B4-43C52E58DCB0}"/>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9F300B7A-3024-4646-8A77-1FBEF3D86062}"/>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3923837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dive into the score of effective governance – musician language…SCORE – OCTVAS - </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24</a:t>
            </a:fld>
            <a:endParaRPr lang="en-US" dirty="0"/>
          </a:p>
        </p:txBody>
      </p:sp>
    </p:spTree>
    <p:extLst>
      <p:ext uri="{BB962C8B-B14F-4D97-AF65-F5344CB8AC3E}">
        <p14:creationId xmlns:p14="http://schemas.microsoft.com/office/powerpoint/2010/main" val="3555121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GOVERNANCE – A GREAT SCORE.</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26</a:t>
            </a:fld>
            <a:endParaRPr lang="en-US" dirty="0"/>
          </a:p>
        </p:txBody>
      </p:sp>
    </p:spTree>
    <p:extLst>
      <p:ext uri="{BB962C8B-B14F-4D97-AF65-F5344CB8AC3E}">
        <p14:creationId xmlns:p14="http://schemas.microsoft.com/office/powerpoint/2010/main" val="1978101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30</a:t>
            </a:fld>
            <a:endParaRPr lang="en-US" dirty="0"/>
          </a:p>
        </p:txBody>
      </p:sp>
      <p:sp>
        <p:nvSpPr>
          <p:cNvPr id="7" name="Header Placeholder 6">
            <a:extLst>
              <a:ext uri="{FF2B5EF4-FFF2-40B4-BE49-F238E27FC236}">
                <a16:creationId xmlns:a16="http://schemas.microsoft.com/office/drawing/2014/main" id="{3E11F6B5-C092-42CB-BFD8-29CD14A868C7}"/>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1E4F3805-4907-49F4-A270-5C11BB0D3240}"/>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ECC4FA91-B1D4-4855-805C-1C56F49F65A3}"/>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14569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may be other reasons out there, but for the health of the board and its abilities to move the organization, strategic people, fiduciary and generative people need to be involved.</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32</a:t>
            </a:fld>
            <a:endParaRPr lang="en-US" dirty="0"/>
          </a:p>
        </p:txBody>
      </p:sp>
    </p:spTree>
    <p:extLst>
      <p:ext uri="{BB962C8B-B14F-4D97-AF65-F5344CB8AC3E}">
        <p14:creationId xmlns:p14="http://schemas.microsoft.com/office/powerpoint/2010/main" val="3976780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Spend a little time here thinking and writing down people who should be on the board?</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35</a:t>
            </a:fld>
            <a:endParaRPr lang="en-US" dirty="0"/>
          </a:p>
        </p:txBody>
      </p:sp>
    </p:spTree>
    <p:extLst>
      <p:ext uri="{BB962C8B-B14F-4D97-AF65-F5344CB8AC3E}">
        <p14:creationId xmlns:p14="http://schemas.microsoft.com/office/powerpoint/2010/main" val="1658311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Evaluate the members of the current board of directors – this will help in making sure the team is looking forward as they need new people or sponsors or supports.</a:t>
            </a:r>
          </a:p>
        </p:txBody>
      </p:sp>
      <p:sp>
        <p:nvSpPr>
          <p:cNvPr id="4" name="Slide Number Placeholder 3"/>
          <p:cNvSpPr>
            <a:spLocks noGrp="1"/>
          </p:cNvSpPr>
          <p:nvPr>
            <p:ph type="sldNum" sz="quarter" idx="5"/>
          </p:nvPr>
        </p:nvSpPr>
        <p:spPr/>
        <p:txBody>
          <a:bodyPr/>
          <a:lstStyle/>
          <a:p>
            <a:fld id="{887908AF-65BE-457F-9D87-289A548E61FF}" type="slidenum">
              <a:rPr lang="en-US" smtClean="0"/>
              <a:t>36</a:t>
            </a:fld>
            <a:endParaRPr lang="en-US" dirty="0"/>
          </a:p>
        </p:txBody>
      </p:sp>
      <p:sp>
        <p:nvSpPr>
          <p:cNvPr id="7" name="Header Placeholder 6">
            <a:extLst>
              <a:ext uri="{FF2B5EF4-FFF2-40B4-BE49-F238E27FC236}">
                <a16:creationId xmlns:a16="http://schemas.microsoft.com/office/drawing/2014/main" id="{C006A8E9-0766-4D65-B494-D0D531EA7A6A}"/>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C61BAD02-B519-445C-99BF-F43B7D04E77A}"/>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080E89E5-178D-4C6C-AD26-4349074751C4}"/>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502793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38</a:t>
            </a:fld>
            <a:endParaRPr lang="en-US" dirty="0"/>
          </a:p>
        </p:txBody>
      </p:sp>
      <p:sp>
        <p:nvSpPr>
          <p:cNvPr id="7" name="Header Placeholder 6">
            <a:extLst>
              <a:ext uri="{FF2B5EF4-FFF2-40B4-BE49-F238E27FC236}">
                <a16:creationId xmlns:a16="http://schemas.microsoft.com/office/drawing/2014/main" id="{AA8622E9-17D0-4C35-A9A3-93530580BBAB}"/>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BD80117A-88FD-437F-8C94-88409C6B6ABE}"/>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77707928-6B37-42EE-8793-72CB4587B28E}"/>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1191040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We strive to offer great artists at affordable fees together with experienced hands-on service and high-quality membership campaign materials.</a:t>
            </a:r>
          </a:p>
          <a:p>
            <a:endParaRPr lang="en-US" sz="1300" dirty="0"/>
          </a:p>
          <a:p>
            <a:r>
              <a:rPr lang="en-US" sz="1300" dirty="0"/>
              <a:t>Allied is owned and operated by Paul (35 years experience) and David Folin (30 years), with support from John Folin (52 years). </a:t>
            </a:r>
          </a:p>
          <a:p>
            <a:r>
              <a:rPr lang="en-US" sz="1300" dirty="0"/>
              <a:t>We are ably supported by several regional representatives who have direct experience managing concert associations and artists.</a:t>
            </a:r>
          </a:p>
          <a:p>
            <a:endParaRPr lang="en-US" sz="1300" dirty="0"/>
          </a:p>
          <a:p>
            <a:endParaRPr lang="en-US" sz="1300" dirty="0"/>
          </a:p>
          <a:p>
            <a:r>
              <a:rPr lang="en-US" sz="1300" dirty="0"/>
              <a:t>Apple – we make great computers, designed well and buy one…</a:t>
            </a:r>
            <a:br>
              <a:rPr lang="en-US" sz="1300" dirty="0"/>
            </a:br>
            <a:r>
              <a:rPr lang="en-US" sz="1300" dirty="0"/>
              <a:t>Apple – why first….everything we do we believe in challenging the status quo and new thinking…status different…</a:t>
            </a:r>
          </a:p>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3</a:t>
            </a:fld>
            <a:endParaRPr lang="en-US" dirty="0"/>
          </a:p>
        </p:txBody>
      </p:sp>
      <p:sp>
        <p:nvSpPr>
          <p:cNvPr id="7" name="Header Placeholder 6">
            <a:extLst>
              <a:ext uri="{FF2B5EF4-FFF2-40B4-BE49-F238E27FC236}">
                <a16:creationId xmlns:a16="http://schemas.microsoft.com/office/drawing/2014/main" id="{E2499E14-F57B-41EE-B48E-6615493A40A8}"/>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75FD18F6-370E-49A4-AE8C-DF086F737964}"/>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7FE315F6-384A-4E0E-84B2-86BF0B982E84}"/>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3381666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4</a:t>
            </a:fld>
            <a:endParaRPr lang="en-US" dirty="0"/>
          </a:p>
        </p:txBody>
      </p:sp>
      <p:sp>
        <p:nvSpPr>
          <p:cNvPr id="7" name="Header Placeholder 6">
            <a:extLst>
              <a:ext uri="{FF2B5EF4-FFF2-40B4-BE49-F238E27FC236}">
                <a16:creationId xmlns:a16="http://schemas.microsoft.com/office/drawing/2014/main" id="{2E2B9C75-63AF-4F2D-BD83-1580E4CF33F4}"/>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7BAA073D-3A7D-4A0F-A455-B9576DFAF560}"/>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6A65F150-1B94-4BDC-9312-E0BC4C8009A7}"/>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1873496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Mission</a:t>
            </a:r>
            <a:endParaRPr lang="en-US" sz="1300" dirty="0"/>
          </a:p>
          <a:p>
            <a:r>
              <a:rPr lang="en-US" sz="1300" dirty="0"/>
              <a:t>To bring world-class artists and attractions to communities outside of major metropolitan areas in the central United States. </a:t>
            </a:r>
          </a:p>
          <a:p>
            <a:r>
              <a:rPr lang="en-US" sz="1300" dirty="0"/>
              <a:t>To work with an established network of organized audiences in the form of concert associations so that they operate smoothly, efficiently and successfully while enhancing their communities' cultural lives.</a:t>
            </a:r>
          </a:p>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5</a:t>
            </a:fld>
            <a:endParaRPr lang="en-US" dirty="0"/>
          </a:p>
        </p:txBody>
      </p:sp>
      <p:sp>
        <p:nvSpPr>
          <p:cNvPr id="7" name="Header Placeholder 6">
            <a:extLst>
              <a:ext uri="{FF2B5EF4-FFF2-40B4-BE49-F238E27FC236}">
                <a16:creationId xmlns:a16="http://schemas.microsoft.com/office/drawing/2014/main" id="{50168F95-2891-41DF-9A53-AED3CEFE3300}"/>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89F2439C-6A4D-4D75-91ED-BFD1CEDF0EC7}"/>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605E6F8A-35F4-48BD-98B3-FCB6C2B6276C}"/>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3576573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Knowing our mission and knowing our why…how…what….we move into the meat of the Requirements of a NP Board!</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6</a:t>
            </a:fld>
            <a:endParaRPr lang="en-US" dirty="0"/>
          </a:p>
        </p:txBody>
      </p:sp>
    </p:spTree>
    <p:extLst>
      <p:ext uri="{BB962C8B-B14F-4D97-AF65-F5344CB8AC3E}">
        <p14:creationId xmlns:p14="http://schemas.microsoft.com/office/powerpoint/2010/main" val="1874723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501(c)(3) – create logo, board education, officers, committees, manual, job descriptions, action plans and web page…</a:t>
            </a:r>
          </a:p>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9</a:t>
            </a:fld>
            <a:endParaRPr lang="en-US" dirty="0"/>
          </a:p>
        </p:txBody>
      </p:sp>
      <p:sp>
        <p:nvSpPr>
          <p:cNvPr id="7" name="Header Placeholder 6">
            <a:extLst>
              <a:ext uri="{FF2B5EF4-FFF2-40B4-BE49-F238E27FC236}">
                <a16:creationId xmlns:a16="http://schemas.microsoft.com/office/drawing/2014/main" id="{8B37FBEF-64BB-4432-ACA3-5B00584E0BB2}"/>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783B1473-1478-4E90-B930-7C5BBA95FB2A}"/>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E555E6C1-BB37-43FE-984E-9B4EB0520233}"/>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850800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501(c)(3) – create logo, board education, officers, committees, manual, job descriptions, action plans and web page…</a:t>
            </a:r>
          </a:p>
          <a:p>
            <a:endParaRPr lang="en-US" dirty="0"/>
          </a:p>
        </p:txBody>
      </p:sp>
      <p:sp>
        <p:nvSpPr>
          <p:cNvPr id="4" name="Slide Number Placeholder 3"/>
          <p:cNvSpPr>
            <a:spLocks noGrp="1"/>
          </p:cNvSpPr>
          <p:nvPr>
            <p:ph type="sldNum" sz="quarter" idx="5"/>
          </p:nvPr>
        </p:nvSpPr>
        <p:spPr/>
        <p:txBody>
          <a:bodyPr/>
          <a:lstStyle/>
          <a:p>
            <a:fld id="{887908AF-65BE-457F-9D87-289A548E61FF}" type="slidenum">
              <a:rPr lang="en-US" smtClean="0"/>
              <a:t>10</a:t>
            </a:fld>
            <a:endParaRPr lang="en-US" dirty="0"/>
          </a:p>
        </p:txBody>
      </p:sp>
      <p:sp>
        <p:nvSpPr>
          <p:cNvPr id="7" name="Header Placeholder 6">
            <a:extLst>
              <a:ext uri="{FF2B5EF4-FFF2-40B4-BE49-F238E27FC236}">
                <a16:creationId xmlns:a16="http://schemas.microsoft.com/office/drawing/2014/main" id="{7C782E7F-3A02-49FE-BB22-3F2E46C3D6EA}"/>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862884E2-33B8-4D5F-AFD3-B20AEC73A623}"/>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D44819FD-EA6E-4085-87A2-98EE22CCAB1B}"/>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2994546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501(c)(3) – create logo, board education, officers, committees, manual, job descriptions, action plans and web page…</a:t>
            </a:r>
          </a:p>
        </p:txBody>
      </p:sp>
      <p:sp>
        <p:nvSpPr>
          <p:cNvPr id="4" name="Slide Number Placeholder 3"/>
          <p:cNvSpPr>
            <a:spLocks noGrp="1"/>
          </p:cNvSpPr>
          <p:nvPr>
            <p:ph type="sldNum" sz="quarter" idx="5"/>
          </p:nvPr>
        </p:nvSpPr>
        <p:spPr/>
        <p:txBody>
          <a:bodyPr/>
          <a:lstStyle/>
          <a:p>
            <a:fld id="{887908AF-65BE-457F-9D87-289A548E61FF}" type="slidenum">
              <a:rPr lang="en-US" smtClean="0"/>
              <a:t>11</a:t>
            </a:fld>
            <a:endParaRPr lang="en-US" dirty="0"/>
          </a:p>
        </p:txBody>
      </p:sp>
      <p:sp>
        <p:nvSpPr>
          <p:cNvPr id="7" name="Header Placeholder 6">
            <a:extLst>
              <a:ext uri="{FF2B5EF4-FFF2-40B4-BE49-F238E27FC236}">
                <a16:creationId xmlns:a16="http://schemas.microsoft.com/office/drawing/2014/main" id="{7ED81B2E-1F01-492C-B704-289528AC9172}"/>
              </a:ext>
            </a:extLst>
          </p:cNvPr>
          <p:cNvSpPr>
            <a:spLocks noGrp="1"/>
          </p:cNvSpPr>
          <p:nvPr>
            <p:ph type="hdr" sz="quarter"/>
          </p:nvPr>
        </p:nvSpPr>
        <p:spPr/>
        <p:txBody>
          <a:bodyPr/>
          <a:lstStyle/>
          <a:p>
            <a:r>
              <a:rPr lang="en-US"/>
              <a:t>David Holtz - 320-292-9241</a:t>
            </a:r>
            <a:endParaRPr lang="en-US" dirty="0"/>
          </a:p>
        </p:txBody>
      </p:sp>
      <p:sp>
        <p:nvSpPr>
          <p:cNvPr id="8" name="Footer Placeholder 7">
            <a:extLst>
              <a:ext uri="{FF2B5EF4-FFF2-40B4-BE49-F238E27FC236}">
                <a16:creationId xmlns:a16="http://schemas.microsoft.com/office/drawing/2014/main" id="{3D86D031-6B08-4081-B955-98E5073D98D9}"/>
              </a:ext>
            </a:extLst>
          </p:cNvPr>
          <p:cNvSpPr>
            <a:spLocks noGrp="1"/>
          </p:cNvSpPr>
          <p:nvPr>
            <p:ph type="ftr" sz="quarter" idx="4"/>
          </p:nvPr>
        </p:nvSpPr>
        <p:spPr/>
        <p:txBody>
          <a:bodyPr/>
          <a:lstStyle/>
          <a:p>
            <a:endParaRPr lang="en-US" dirty="0"/>
          </a:p>
        </p:txBody>
      </p:sp>
      <p:sp>
        <p:nvSpPr>
          <p:cNvPr id="9" name="Date Placeholder 8">
            <a:extLst>
              <a:ext uri="{FF2B5EF4-FFF2-40B4-BE49-F238E27FC236}">
                <a16:creationId xmlns:a16="http://schemas.microsoft.com/office/drawing/2014/main" id="{EB728F23-2B0B-437A-9A11-9A01BA0767F3}"/>
              </a:ext>
            </a:extLst>
          </p:cNvPr>
          <p:cNvSpPr>
            <a:spLocks noGrp="1"/>
          </p:cNvSpPr>
          <p:nvPr>
            <p:ph type="dt" idx="1"/>
          </p:nvPr>
        </p:nvSpPr>
        <p:spPr/>
        <p:txBody>
          <a:bodyPr/>
          <a:lstStyle/>
          <a:p>
            <a:r>
              <a:rPr lang="en-US"/>
              <a:t>8/14/19</a:t>
            </a:r>
            <a:endParaRPr lang="en-US" dirty="0"/>
          </a:p>
        </p:txBody>
      </p:sp>
    </p:spTree>
    <p:extLst>
      <p:ext uri="{BB962C8B-B14F-4D97-AF65-F5344CB8AC3E}">
        <p14:creationId xmlns:p14="http://schemas.microsoft.com/office/powerpoint/2010/main" val="1850266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Thinking – is a thought process</a:t>
            </a:r>
          </a:p>
        </p:txBody>
      </p:sp>
      <p:sp>
        <p:nvSpPr>
          <p:cNvPr id="4" name="Header Placeholder 3"/>
          <p:cNvSpPr>
            <a:spLocks noGrp="1"/>
          </p:cNvSpPr>
          <p:nvPr>
            <p:ph type="hdr" sz="quarter"/>
          </p:nvPr>
        </p:nvSpPr>
        <p:spPr/>
        <p:txBody>
          <a:bodyPr/>
          <a:lstStyle/>
          <a:p>
            <a:r>
              <a:rPr lang="en-US"/>
              <a:t>David Holtz - 320-292-9241</a:t>
            </a:r>
            <a:endParaRPr lang="en-US" dirty="0"/>
          </a:p>
        </p:txBody>
      </p:sp>
      <p:sp>
        <p:nvSpPr>
          <p:cNvPr id="5" name="Date Placeholder 4"/>
          <p:cNvSpPr>
            <a:spLocks noGrp="1"/>
          </p:cNvSpPr>
          <p:nvPr>
            <p:ph type="dt" idx="1"/>
          </p:nvPr>
        </p:nvSpPr>
        <p:spPr/>
        <p:txBody>
          <a:bodyPr/>
          <a:lstStyle/>
          <a:p>
            <a:r>
              <a:rPr lang="en-US"/>
              <a:t>8/14/19</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887908AF-65BE-457F-9D87-289A548E61FF}" type="slidenum">
              <a:rPr lang="en-US" smtClean="0"/>
              <a:t>12</a:t>
            </a:fld>
            <a:endParaRPr lang="en-US" dirty="0"/>
          </a:p>
        </p:txBody>
      </p:sp>
    </p:spTree>
    <p:extLst>
      <p:ext uri="{BB962C8B-B14F-4D97-AF65-F5344CB8AC3E}">
        <p14:creationId xmlns:p14="http://schemas.microsoft.com/office/powerpoint/2010/main" val="226514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1041400"/>
            <a:ext cx="12192000" cy="4216400"/>
          </a:xfrm>
          <a:prstGeom prst="rect">
            <a:avLst/>
          </a:prstGeom>
          <a:solidFill>
            <a:schemeClr val="accent3">
              <a:lumMod val="20000"/>
              <a:lumOff val="80000"/>
              <a:alpha val="80000"/>
            </a:schemeClr>
          </a:solidFill>
        </p:spPr>
        <p:txBody>
          <a:bodyPr vert="horz" lIns="91440" tIns="45720" rIns="91440" bIns="45720" rtlCol="0" anchor="ctr">
            <a:normAutofit/>
          </a:bodyPr>
          <a:lstStyle/>
          <a:p>
            <a:pPr lvl="0">
              <a:spcBef>
                <a:spcPct val="0"/>
              </a:spcBef>
              <a:buNone/>
            </a:pPr>
            <a:endParaRPr lang="en-US" sz="4400" b="0" cap="none" spc="0" dirty="0">
              <a:ln w="0"/>
              <a:solidFill>
                <a:schemeClr val="tx2">
                  <a:lumMod val="50000"/>
                </a:schemeClr>
              </a:solidFill>
              <a:effectLst>
                <a:outerShdw blurRad="38100" dist="19050" dir="2700000" algn="tl" rotWithShape="0">
                  <a:schemeClr val="tx1">
                    <a:alpha val="40000"/>
                  </a:schemeClr>
                </a:outerShdw>
              </a:effectLst>
              <a:latin typeface="+mj-lt"/>
              <a:ea typeface="+mj-ea"/>
              <a:cs typeface="+mj-cs"/>
            </a:endParaRPr>
          </a:p>
        </p:txBody>
      </p:sp>
      <p:sp>
        <p:nvSpPr>
          <p:cNvPr id="2" name="Title 1"/>
          <p:cNvSpPr>
            <a:spLocks noGrp="1"/>
          </p:cNvSpPr>
          <p:nvPr>
            <p:ph type="ctrTitle"/>
          </p:nvPr>
        </p:nvSpPr>
        <p:spPr>
          <a:xfrm>
            <a:off x="1524000" y="1041400"/>
            <a:ext cx="9144000" cy="2387600"/>
          </a:xfrm>
          <a:noFill/>
        </p:spPr>
        <p:txBody>
          <a:bodyPr anchor="b"/>
          <a:lstStyle>
            <a:lvl1pPr algn="ctr">
              <a:defRPr sz="6000" b="0" cap="none" spc="0">
                <a:ln w="0"/>
                <a:solidFill>
                  <a:schemeClr val="tx2">
                    <a:lumMod val="50000"/>
                  </a:schemeClr>
                </a:solidFill>
                <a:effectLst>
                  <a:outerShdw blurRad="38100" dist="19050" dir="2700000" algn="tl" rotWithShape="0">
                    <a:schemeClr val="tx1">
                      <a:alpha val="40000"/>
                    </a:scheme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noFill/>
        </p:spPr>
        <p:txBody>
          <a:bodyPr/>
          <a:lstStyle>
            <a:lvl1pPr marL="0" indent="0" algn="ctr">
              <a:buNone/>
              <a:defRPr sz="2400" b="0" cap="none" spc="0">
                <a:ln w="0"/>
                <a:solidFill>
                  <a:schemeClr val="tx1"/>
                </a:solidFill>
                <a:effectLst>
                  <a:outerShdw blurRad="38100" dist="19050" dir="2700000" algn="tl" rotWithShape="0">
                    <a:schemeClr val="tx1">
                      <a:alpha val="40000"/>
                    </a:scheme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747B1E0-F476-4322-AA53-0018286DBC2F}" type="datetime1">
              <a:rPr lang="en-US" smtClean="0"/>
              <a:t>8/14/2019</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344601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E9944-B6E8-44FA-B3BC-28C8F3B97A63}" type="datetime1">
              <a:rPr lang="en-US" smtClean="0"/>
              <a:t>8/14/2019</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14303540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D6BA2A-22AB-40C3-A6FE-08AE8F5EAD50}" type="datetime1">
              <a:rPr lang="en-US" smtClean="0"/>
              <a:t>8/14/2019</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3224689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399E97-DADD-4C08-B07A-21ABC2EC9C0C}" type="datetime1">
              <a:rPr lang="en-US" smtClean="0"/>
              <a:t>8/14/2019</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1308511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62262"/>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fld id="{79426430-5DC0-47CA-BF30-F2CEF34F1CCC}" type="datetime1">
              <a:rPr lang="en-US" smtClean="0"/>
              <a:t>8/14/2019</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2073429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762E9D0-9F88-4809-9326-E87DB6BC4685}" type="datetime1">
              <a:rPr lang="en-US" smtClean="0"/>
              <a:t>8/14/2019</a:t>
            </a:fld>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39645191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1850" y="274638"/>
            <a:ext cx="10515600" cy="1143000"/>
          </a:xfrm>
        </p:spPr>
        <p:txBody>
          <a:bodyPr/>
          <a:lstStyle/>
          <a:p>
            <a:r>
              <a:rPr lang="en-US"/>
              <a:t>Click to edit Master title style</a:t>
            </a:r>
          </a:p>
        </p:txBody>
      </p:sp>
      <p:sp>
        <p:nvSpPr>
          <p:cNvPr id="3" name="Text Placeholder 2"/>
          <p:cNvSpPr>
            <a:spLocks noGrp="1"/>
          </p:cNvSpPr>
          <p:nvPr>
            <p:ph type="body" idx="1"/>
          </p:nvPr>
        </p:nvSpPr>
        <p:spPr>
          <a:xfrm>
            <a:off x="831850"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0" y="2193925"/>
            <a:ext cx="515620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9663"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9663" y="2193925"/>
            <a:ext cx="5157787"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DBD937-36D5-440B-91A0-6786F6EDBFCD}" type="datetime1">
              <a:rPr lang="en-US" smtClean="0"/>
              <a:t>8/14/2019</a:t>
            </a:fld>
            <a:endParaRPr lang="en-US" dirty="0"/>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1906851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AD020A-2292-4331-AC54-713AADF8BC0C}" type="datetime1">
              <a:rPr lang="en-US" smtClean="0"/>
              <a:t>8/14/2019</a:t>
            </a:fld>
            <a:endParaRPr lang="en-US" dirty="0"/>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3821067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19A559-F34C-48D0-A2A2-37B0B078BBAB}" type="datetime1">
              <a:rPr lang="en-US" smtClean="0"/>
              <a:t>8/14/2019</a:t>
            </a:fld>
            <a:endParaRPr lang="en-US" dirty="0"/>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2344368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9AB5B2-44EC-4F73-968D-750C1952CA62}" type="datetime1">
              <a:rPr lang="en-US" smtClean="0"/>
              <a:t>8/14/2019</a:t>
            </a:fld>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2406032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3D9984-D554-4F72-BAB6-CB2CCA8D58F4}" type="datetime1">
              <a:rPr lang="en-US" smtClean="0"/>
              <a:t>8/14/2019</a:t>
            </a:fld>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FD068D91-5085-43EA-8734-9AB23AC0958B}" type="slidenum">
              <a:rPr lang="en-US" smtClean="0"/>
              <a:t>‹#›</a:t>
            </a:fld>
            <a:endParaRPr lang="en-US" dirty="0"/>
          </a:p>
        </p:txBody>
      </p:sp>
    </p:spTree>
    <p:extLst>
      <p:ext uri="{BB962C8B-B14F-4D97-AF65-F5344CB8AC3E}">
        <p14:creationId xmlns:p14="http://schemas.microsoft.com/office/powerpoint/2010/main" val="436561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a:alphaModFix amt="40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a:solidFill>
            <a:schemeClr val="accent3">
              <a:lumMod val="20000"/>
              <a:lumOff val="80000"/>
              <a:alpha val="80000"/>
            </a:schemeClr>
          </a:solidFill>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3276600" cy="365125"/>
          </a:xfrm>
          <a:prstGeom prst="rect">
            <a:avLst/>
          </a:prstGeom>
        </p:spPr>
        <p:txBody>
          <a:bodyPr vert="horz" lIns="91440" tIns="45720" rIns="91440" bIns="45720" rtlCol="0" anchor="ctr"/>
          <a:lstStyle>
            <a:lvl1pPr algn="l">
              <a:defRPr sz="1200">
                <a:solidFill>
                  <a:schemeClr val="tx1"/>
                </a:solidFill>
              </a:defRPr>
            </a:lvl1pPr>
          </a:lstStyle>
          <a:p>
            <a:fld id="{ABCC73E2-E386-4A38-B838-238D9BA645F8}" type="datetime1">
              <a:rPr lang="en-US" smtClean="0"/>
              <a:pPr/>
              <a:t>8/14/2019</a:t>
            </a:fld>
            <a:endParaRPr lang="en-US" dirty="0"/>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solidFill>
              </a:defRPr>
            </a:lvl1pPr>
          </a:lstStyle>
          <a:p>
            <a:r>
              <a:rPr lang="en-US" dirty="0"/>
              <a:t>Add a footer</a:t>
            </a:r>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solidFill>
              </a:defRPr>
            </a:lvl1pPr>
          </a:lstStyle>
          <a:p>
            <a:fld id="{FD068D91-5085-43EA-8734-9AB23AC0958B}" type="slidenum">
              <a:rPr lang="en-US" smtClean="0"/>
              <a:pPr/>
              <a:t>‹#›</a:t>
            </a:fld>
            <a:endParaRPr lang="en-US" dirty="0"/>
          </a:p>
        </p:txBody>
      </p:sp>
    </p:spTree>
    <p:extLst>
      <p:ext uri="{BB962C8B-B14F-4D97-AF65-F5344CB8AC3E}">
        <p14:creationId xmlns:p14="http://schemas.microsoft.com/office/powerpoint/2010/main" val="25774566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sldNum="0" hdr="0" ftr="0" dt="0"/>
  <p:txStyles>
    <p:titleStyle>
      <a:lvl1pPr algn="l" defTabSz="914400" rtl="0" eaLnBrk="1" latinLnBrk="0" hangingPunct="1">
        <a:spcBef>
          <a:spcPct val="0"/>
        </a:spcBef>
        <a:buNone/>
        <a:defRPr sz="4400" b="0" kern="1200" cap="none" spc="0">
          <a:ln w="0"/>
          <a:solidFill>
            <a:schemeClr val="tx2">
              <a:lumMod val="50000"/>
            </a:schemeClr>
          </a:solidFill>
          <a:effectLst>
            <a:outerShdw blurRad="38100" dist="19050" dir="2700000" algn="tl" rotWithShape="0">
              <a:schemeClr val="tx1">
                <a:alpha val="40000"/>
              </a:schemeClr>
            </a:outerShdw>
          </a:effectLst>
          <a:latin typeface="+mj-lt"/>
          <a:ea typeface="+mj-ea"/>
          <a:cs typeface="+mj-cs"/>
        </a:defRPr>
      </a:lvl1pPr>
    </p:titleStyle>
    <p:bodyStyle>
      <a:lvl1pPr marL="2286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Clr>
          <a:schemeClr val="tx2">
            <a:lumMod val="75000"/>
          </a:schemeClr>
        </a:buClr>
        <a:buFont typeface="Arial" panose="020B0604020202020204" pitchFamily="34" charset="0"/>
        <a:buChar char="•"/>
        <a:defRPr sz="1800" kern="1200">
          <a:solidFill>
            <a:schemeClr val="tx1"/>
          </a:solidFill>
          <a:latin typeface="+mn-lt"/>
          <a:ea typeface="+mn-ea"/>
          <a:cs typeface="+mn-cs"/>
        </a:defRPr>
      </a:lvl8pPr>
      <a:lvl9pPr marL="3657600" indent="0" algn="l" defTabSz="914400" rtl="0" eaLnBrk="1" latinLnBrk="0" hangingPunct="1">
        <a:lnSpc>
          <a:spcPct val="90000"/>
        </a:lnSpc>
        <a:spcBef>
          <a:spcPct val="30000"/>
        </a:spcBef>
        <a:buClr>
          <a:schemeClr val="tx2">
            <a:lumMod val="75000"/>
          </a:schemeClr>
        </a:buClr>
        <a:buFont typeface="Arial" panose="020B0604020202020204" pitchFamily="34" charset="0"/>
        <a:buNone/>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IPYeCltXpxw?feature=oembed"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famvin.org/en/2016/03/11/servant-leadership-to-serve-and-not-to-be-served-mt-20-28/"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44783"/>
            <a:ext cx="9144000" cy="2862385"/>
          </a:xfrm>
        </p:spPr>
        <p:txBody>
          <a:bodyPr/>
          <a:lstStyle/>
          <a:p>
            <a:r>
              <a:rPr lang="en-US" sz="4400" dirty="0"/>
              <a:t>Presents</a:t>
            </a:r>
            <a:br>
              <a:rPr lang="en-US" dirty="0"/>
            </a:br>
            <a:r>
              <a:rPr lang="en-US" dirty="0"/>
              <a:t>Board of Directors</a:t>
            </a:r>
            <a:br>
              <a:rPr lang="en-US" dirty="0"/>
            </a:br>
            <a:r>
              <a:rPr lang="en-US" dirty="0"/>
              <a:t>Training</a:t>
            </a:r>
          </a:p>
        </p:txBody>
      </p:sp>
      <p:sp>
        <p:nvSpPr>
          <p:cNvPr id="3" name="Subtitle 2"/>
          <p:cNvSpPr>
            <a:spLocks noGrp="1"/>
          </p:cNvSpPr>
          <p:nvPr>
            <p:ph type="subTitle" idx="1"/>
          </p:nvPr>
        </p:nvSpPr>
        <p:spPr>
          <a:xfrm>
            <a:off x="1524000" y="4607168"/>
            <a:ext cx="9144000" cy="685800"/>
          </a:xfrm>
        </p:spPr>
        <p:txBody>
          <a:bodyPr/>
          <a:lstStyle/>
          <a:p>
            <a:r>
              <a:rPr lang="en-US" dirty="0"/>
              <a:t>Building Capacity through Effective and Focused Governance</a:t>
            </a:r>
          </a:p>
        </p:txBody>
      </p:sp>
      <p:pic>
        <p:nvPicPr>
          <p:cNvPr id="4" name="Picture 3" descr="A close up of a logo&#10;&#10;Description automatically generated">
            <a:extLst>
              <a:ext uri="{FF2B5EF4-FFF2-40B4-BE49-F238E27FC236}">
                <a16:creationId xmlns:a16="http://schemas.microsoft.com/office/drawing/2014/main" id="{4BBA9D2D-B425-42C8-B1BD-9BD9E8916BFC}"/>
              </a:ext>
            </a:extLst>
          </p:cNvPr>
          <p:cNvPicPr>
            <a:picLocks noChangeAspect="1"/>
          </p:cNvPicPr>
          <p:nvPr/>
        </p:nvPicPr>
        <p:blipFill>
          <a:blip r:embed="rId3"/>
          <a:stretch>
            <a:fillRect/>
          </a:stretch>
        </p:blipFill>
        <p:spPr>
          <a:xfrm>
            <a:off x="2072054" y="338015"/>
            <a:ext cx="8047892" cy="1577387"/>
          </a:xfrm>
          <a:prstGeom prst="rect">
            <a:avLst/>
          </a:prstGeom>
        </p:spPr>
      </p:pic>
    </p:spTree>
    <p:extLst>
      <p:ext uri="{BB962C8B-B14F-4D97-AF65-F5344CB8AC3E}">
        <p14:creationId xmlns:p14="http://schemas.microsoft.com/office/powerpoint/2010/main" val="22111670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normAutofit/>
          </a:bodyPr>
          <a:lstStyle/>
          <a:p>
            <a:r>
              <a:rPr lang="en-US" dirty="0"/>
              <a:t>Board of Directors have 3 Basic Responsibilities…</a:t>
            </a:r>
          </a:p>
        </p:txBody>
      </p:sp>
      <p:sp>
        <p:nvSpPr>
          <p:cNvPr id="14" name="Content Placeholder 13"/>
          <p:cNvSpPr>
            <a:spLocks noGrp="1"/>
          </p:cNvSpPr>
          <p:nvPr>
            <p:ph idx="1"/>
          </p:nvPr>
        </p:nvSpPr>
        <p:spPr>
          <a:xfrm>
            <a:off x="4659924" y="363071"/>
            <a:ext cx="7332784" cy="5512652"/>
          </a:xfrm>
        </p:spPr>
        <p:txBody>
          <a:bodyPr>
            <a:normAutofit fontScale="85000" lnSpcReduction="10000"/>
          </a:bodyPr>
          <a:lstStyle/>
          <a:p>
            <a:r>
              <a:rPr lang="en-US" sz="3600" dirty="0"/>
              <a:t>Ensure Loyalty</a:t>
            </a:r>
          </a:p>
          <a:p>
            <a:pPr lvl="1"/>
            <a:r>
              <a:rPr lang="en-US" sz="3200" dirty="0"/>
              <a:t>By ensuring that the Concert Association</a:t>
            </a:r>
          </a:p>
          <a:p>
            <a:pPr lvl="2"/>
            <a:r>
              <a:rPr lang="en-US" sz="3200" dirty="0"/>
              <a:t>Conducts activities and transactions that are, first and foremost, advancing its mission; </a:t>
            </a:r>
          </a:p>
          <a:p>
            <a:pPr lvl="2"/>
            <a:r>
              <a:rPr lang="en-US" sz="3200" dirty="0"/>
              <a:t>recognizes and disclose conflicts of interest; </a:t>
            </a:r>
          </a:p>
          <a:p>
            <a:pPr lvl="2"/>
            <a:r>
              <a:rPr lang="en-US" sz="3200" dirty="0"/>
              <a:t>makes decisions that are in the best interest of the nonprofit corporation; </a:t>
            </a:r>
          </a:p>
          <a:p>
            <a:pPr lvl="3"/>
            <a:r>
              <a:rPr lang="en-US" sz="2400" dirty="0"/>
              <a:t>not in the best interest of the individual board member (or any other individual or for-profit entity).</a:t>
            </a:r>
          </a:p>
          <a:p>
            <a:pPr lvl="3"/>
            <a:r>
              <a:rPr lang="en-US" sz="2400" dirty="0"/>
              <a:t>member (or any other individual or for-profit entity).</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dirty="0"/>
              <a:t>Duty of Care: </a:t>
            </a:r>
          </a:p>
          <a:p>
            <a:r>
              <a:rPr lang="en-US" sz="4400" b="1" dirty="0"/>
              <a:t>Duty of Loyalty: </a:t>
            </a:r>
          </a:p>
          <a:p>
            <a:r>
              <a:rPr lang="en-US" sz="2800" dirty="0"/>
              <a:t>Duty of Obedience:</a:t>
            </a:r>
          </a:p>
        </p:txBody>
      </p:sp>
      <p:pic>
        <p:nvPicPr>
          <p:cNvPr id="7" name="Picture 6" descr="A close up of a logo&#10;&#10;Description automatically generated">
            <a:extLst>
              <a:ext uri="{FF2B5EF4-FFF2-40B4-BE49-F238E27FC236}">
                <a16:creationId xmlns:a16="http://schemas.microsoft.com/office/drawing/2014/main" id="{BDA7C18A-B08A-428C-AC56-3A9E538197F2}"/>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4265288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normAutofit/>
          </a:bodyPr>
          <a:lstStyle/>
          <a:p>
            <a:r>
              <a:rPr lang="en-US" dirty="0"/>
              <a:t>Board of Directors have 3 Basic Responsibilities…</a:t>
            </a:r>
          </a:p>
        </p:txBody>
      </p:sp>
      <p:sp>
        <p:nvSpPr>
          <p:cNvPr id="14" name="Content Placeholder 13"/>
          <p:cNvSpPr>
            <a:spLocks noGrp="1"/>
          </p:cNvSpPr>
          <p:nvPr>
            <p:ph idx="1"/>
          </p:nvPr>
        </p:nvSpPr>
        <p:spPr>
          <a:xfrm>
            <a:off x="4967839" y="363071"/>
            <a:ext cx="6822142" cy="5512652"/>
          </a:xfrm>
        </p:spPr>
        <p:txBody>
          <a:bodyPr>
            <a:normAutofit lnSpcReduction="10000"/>
          </a:bodyPr>
          <a:lstStyle/>
          <a:p>
            <a:r>
              <a:rPr lang="en-US" sz="4000" dirty="0"/>
              <a:t>Ensure Obedience</a:t>
            </a:r>
          </a:p>
          <a:p>
            <a:pPr lvl="1"/>
            <a:r>
              <a:rPr lang="en-US" sz="3600" dirty="0"/>
              <a:t>By ensuring that the Concert Association</a:t>
            </a:r>
          </a:p>
          <a:p>
            <a:pPr lvl="2"/>
            <a:r>
              <a:rPr lang="en-US" sz="3600" dirty="0"/>
              <a:t>obeys applicable laws and regulations; follows its own bylaws; </a:t>
            </a:r>
          </a:p>
          <a:p>
            <a:pPr lvl="2"/>
            <a:r>
              <a:rPr lang="en-US" sz="3600" dirty="0"/>
              <a:t>and that the nonprofit adheres to its stated corporate purposes/mission. </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dirty="0"/>
              <a:t>Duty of Care: </a:t>
            </a:r>
          </a:p>
          <a:p>
            <a:r>
              <a:rPr lang="en-US" sz="2800" dirty="0"/>
              <a:t>Duty of Loyalty: </a:t>
            </a:r>
          </a:p>
          <a:p>
            <a:r>
              <a:rPr lang="en-US" sz="4400" b="1" dirty="0"/>
              <a:t>Duty of Obedience:</a:t>
            </a:r>
          </a:p>
        </p:txBody>
      </p:sp>
      <p:pic>
        <p:nvPicPr>
          <p:cNvPr id="7" name="Picture 6" descr="A close up of a logo&#10;&#10;Description automatically generated">
            <a:extLst>
              <a:ext uri="{FF2B5EF4-FFF2-40B4-BE49-F238E27FC236}">
                <a16:creationId xmlns:a16="http://schemas.microsoft.com/office/drawing/2014/main" id="{5175EF48-E411-4064-BA6D-EAA5409D8CA5}"/>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31676063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0FF66D-A3AF-4A6D-9C16-84F47ACFE6F3}"/>
              </a:ext>
            </a:extLst>
          </p:cNvPr>
          <p:cNvSpPr>
            <a:spLocks noGrp="1"/>
          </p:cNvSpPr>
          <p:nvPr>
            <p:ph type="title"/>
          </p:nvPr>
        </p:nvSpPr>
        <p:spPr/>
        <p:txBody>
          <a:bodyPr>
            <a:normAutofit/>
          </a:bodyPr>
          <a:lstStyle/>
          <a:p>
            <a:r>
              <a:rPr lang="en-US" sz="5400" dirty="0"/>
              <a:t>Thinking…Members…Leadership</a:t>
            </a:r>
          </a:p>
        </p:txBody>
      </p:sp>
      <p:sp>
        <p:nvSpPr>
          <p:cNvPr id="6" name="Text Placeholder 5">
            <a:extLst>
              <a:ext uri="{FF2B5EF4-FFF2-40B4-BE49-F238E27FC236}">
                <a16:creationId xmlns:a16="http://schemas.microsoft.com/office/drawing/2014/main" id="{A54E6AC6-45A1-4CC3-9878-AF3BBEDB99E7}"/>
              </a:ext>
            </a:extLst>
          </p:cNvPr>
          <p:cNvSpPr>
            <a:spLocks noGrp="1"/>
          </p:cNvSpPr>
          <p:nvPr>
            <p:ph type="body" idx="1"/>
          </p:nvPr>
        </p:nvSpPr>
        <p:spPr/>
        <p:txBody>
          <a:bodyPr/>
          <a:lstStyle/>
          <a:p>
            <a:endParaRPr lang="en-US" dirty="0"/>
          </a:p>
        </p:txBody>
      </p:sp>
      <p:pic>
        <p:nvPicPr>
          <p:cNvPr id="7" name="Picture 6">
            <a:extLst>
              <a:ext uri="{FF2B5EF4-FFF2-40B4-BE49-F238E27FC236}">
                <a16:creationId xmlns:a16="http://schemas.microsoft.com/office/drawing/2014/main" id="{36E67843-9723-460B-96D9-48830D6823ED}"/>
              </a:ext>
            </a:extLst>
          </p:cNvPr>
          <p:cNvPicPr>
            <a:picLocks noChangeAspect="1"/>
          </p:cNvPicPr>
          <p:nvPr/>
        </p:nvPicPr>
        <p:blipFill>
          <a:blip r:embed="rId3"/>
          <a:stretch>
            <a:fillRect/>
          </a:stretch>
        </p:blipFill>
        <p:spPr>
          <a:xfrm>
            <a:off x="2120784" y="420847"/>
            <a:ext cx="7199061" cy="1091429"/>
          </a:xfrm>
          <a:prstGeom prst="rect">
            <a:avLst/>
          </a:prstGeom>
        </p:spPr>
      </p:pic>
    </p:spTree>
    <p:extLst>
      <p:ext uri="{BB962C8B-B14F-4D97-AF65-F5344CB8AC3E}">
        <p14:creationId xmlns:p14="http://schemas.microsoft.com/office/powerpoint/2010/main" val="2839558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itle and Content Layout with Chart"/>
          <p:cNvSpPr>
            <a:spLocks noGrp="1"/>
          </p:cNvSpPr>
          <p:nvPr>
            <p:ph type="title"/>
          </p:nvPr>
        </p:nvSpPr>
        <p:spPr>
          <a:xfrm>
            <a:off x="838200" y="329266"/>
            <a:ext cx="10515600" cy="1325563"/>
          </a:xfrm>
        </p:spPr>
        <p:txBody>
          <a:bodyPr>
            <a:normAutofit fontScale="90000"/>
          </a:bodyPr>
          <a:lstStyle/>
          <a:p>
            <a:r>
              <a:rPr lang="en-US" dirty="0"/>
              <a:t>Concert Association’s – Board of Directors</a:t>
            </a:r>
          </a:p>
        </p:txBody>
      </p:sp>
      <p:pic>
        <p:nvPicPr>
          <p:cNvPr id="1026" name="Picture 2" descr="https://www.councilofnonprofits.org/sites/default/files/resources-tools/images/good-governance-feature.jpg">
            <a:extLst>
              <a:ext uri="{FF2B5EF4-FFF2-40B4-BE49-F238E27FC236}">
                <a16:creationId xmlns:a16="http://schemas.microsoft.com/office/drawing/2014/main" id="{A4682EB8-BEC2-4CCB-A033-76BA72496F7E}"/>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26701" r="23868"/>
          <a:stretch/>
        </p:blipFill>
        <p:spPr bwMode="auto">
          <a:xfrm>
            <a:off x="6446519" y="1825624"/>
            <a:ext cx="5181600" cy="449911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8DA67248-DCB9-4D78-966F-C9CE4948C9EA}"/>
              </a:ext>
            </a:extLst>
          </p:cNvPr>
          <p:cNvSpPr>
            <a:spLocks noGrp="1"/>
          </p:cNvSpPr>
          <p:nvPr>
            <p:ph sz="half" idx="1"/>
          </p:nvPr>
        </p:nvSpPr>
        <p:spPr/>
        <p:txBody>
          <a:bodyPr/>
          <a:lstStyle/>
          <a:p>
            <a:r>
              <a:rPr lang="en-US" dirty="0"/>
              <a:t>Great Governance</a:t>
            </a:r>
          </a:p>
          <a:p>
            <a:pPr lvl="1"/>
            <a:r>
              <a:rPr lang="en-US" dirty="0"/>
              <a:t>Fiduciary</a:t>
            </a:r>
          </a:p>
          <a:p>
            <a:pPr lvl="1"/>
            <a:r>
              <a:rPr lang="en-US" dirty="0"/>
              <a:t>Strategic - Future Thinking</a:t>
            </a:r>
          </a:p>
          <a:p>
            <a:pPr lvl="1"/>
            <a:r>
              <a:rPr lang="en-US" dirty="0"/>
              <a:t>Generative</a:t>
            </a:r>
          </a:p>
          <a:p>
            <a:r>
              <a:rPr lang="en-US" dirty="0"/>
              <a:t>Great Leadership</a:t>
            </a:r>
          </a:p>
          <a:p>
            <a:r>
              <a:rPr lang="en-US" dirty="0"/>
              <a:t>Great Members</a:t>
            </a:r>
          </a:p>
        </p:txBody>
      </p:sp>
      <p:pic>
        <p:nvPicPr>
          <p:cNvPr id="7" name="Picture 6" descr="A close up of a logo&#10;&#10;Description automatically generated">
            <a:extLst>
              <a:ext uri="{FF2B5EF4-FFF2-40B4-BE49-F238E27FC236}">
                <a16:creationId xmlns:a16="http://schemas.microsoft.com/office/drawing/2014/main" id="{44825B8A-5729-499A-A6C4-9ECD718B32A8}"/>
              </a:ext>
            </a:extLst>
          </p:cNvPr>
          <p:cNvPicPr>
            <a:picLocks noChangeAspect="1"/>
          </p:cNvPicPr>
          <p:nvPr/>
        </p:nvPicPr>
        <p:blipFill>
          <a:blip r:embed="rId4"/>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3582640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lstStyle/>
          <a:p>
            <a:r>
              <a:rPr lang="en-US" dirty="0"/>
              <a:t>Doing the work…</a:t>
            </a:r>
          </a:p>
        </p:txBody>
      </p:sp>
      <p:sp>
        <p:nvSpPr>
          <p:cNvPr id="14" name="Content Placeholder 13"/>
          <p:cNvSpPr>
            <a:spLocks noGrp="1"/>
          </p:cNvSpPr>
          <p:nvPr>
            <p:ph idx="1"/>
          </p:nvPr>
        </p:nvSpPr>
        <p:spPr>
          <a:xfrm>
            <a:off x="5092126" y="861646"/>
            <a:ext cx="6822142" cy="4726354"/>
          </a:xfrm>
        </p:spPr>
        <p:txBody>
          <a:bodyPr>
            <a:normAutofit/>
          </a:bodyPr>
          <a:lstStyle/>
          <a:p>
            <a:pPr lvl="1"/>
            <a:r>
              <a:rPr lang="en-US" sz="4400" dirty="0"/>
              <a:t>Not for Profit or for Profit =</a:t>
            </a:r>
            <a:br>
              <a:rPr lang="en-US" sz="4400" dirty="0"/>
            </a:br>
            <a:r>
              <a:rPr lang="en-US" sz="4400" dirty="0"/>
              <a:t>3 basics…</a:t>
            </a:r>
          </a:p>
          <a:p>
            <a:pPr lvl="1"/>
            <a:r>
              <a:rPr lang="en-US" sz="4400" dirty="0"/>
              <a:t>Relationships…</a:t>
            </a:r>
          </a:p>
          <a:p>
            <a:pPr lvl="2"/>
            <a:r>
              <a:rPr lang="en-US" sz="4000" dirty="0"/>
              <a:t>Relationships…</a:t>
            </a:r>
          </a:p>
          <a:p>
            <a:pPr lvl="3"/>
            <a:r>
              <a:rPr lang="en-US" sz="3600" dirty="0"/>
              <a:t>Relationships…</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dirty="0"/>
              <a:t>Fiduciary</a:t>
            </a:r>
          </a:p>
          <a:p>
            <a:r>
              <a:rPr lang="en-US" sz="2800" dirty="0"/>
              <a:t>Strategic</a:t>
            </a:r>
          </a:p>
          <a:p>
            <a:r>
              <a:rPr lang="en-US" sz="2800" dirty="0"/>
              <a:t>Generative</a:t>
            </a:r>
          </a:p>
        </p:txBody>
      </p:sp>
      <p:pic>
        <p:nvPicPr>
          <p:cNvPr id="7" name="Picture 6" descr="A close up of a logo&#10;&#10;Description automatically generated">
            <a:extLst>
              <a:ext uri="{FF2B5EF4-FFF2-40B4-BE49-F238E27FC236}">
                <a16:creationId xmlns:a16="http://schemas.microsoft.com/office/drawing/2014/main" id="{592ED756-05A9-4316-9F8C-407462C8F32E}"/>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3138843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lstStyle/>
          <a:p>
            <a:r>
              <a:rPr lang="en-US" dirty="0"/>
              <a:t>Doing the work…</a:t>
            </a:r>
          </a:p>
        </p:txBody>
      </p:sp>
      <p:sp>
        <p:nvSpPr>
          <p:cNvPr id="14" name="Content Placeholder 13"/>
          <p:cNvSpPr>
            <a:spLocks noGrp="1"/>
          </p:cNvSpPr>
          <p:nvPr>
            <p:ph idx="1"/>
          </p:nvPr>
        </p:nvSpPr>
        <p:spPr>
          <a:xfrm>
            <a:off x="5083249" y="1802674"/>
            <a:ext cx="6822142" cy="3759200"/>
          </a:xfrm>
        </p:spPr>
        <p:txBody>
          <a:bodyPr>
            <a:normAutofit/>
          </a:bodyPr>
          <a:lstStyle/>
          <a:p>
            <a:pPr lvl="1"/>
            <a:r>
              <a:rPr lang="en-US" sz="3200" dirty="0"/>
              <a:t>Fiduciary leadership is bedrock of governance</a:t>
            </a:r>
          </a:p>
          <a:p>
            <a:pPr lvl="1"/>
            <a:r>
              <a:rPr lang="en-US" sz="3200" dirty="0"/>
              <a:t>Ensures the organization is faithful to the mission, accountable for performance, compliant with relevant laws and regulations, and is a good agent</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b="1" dirty="0"/>
              <a:t>Fiduciary – </a:t>
            </a:r>
          </a:p>
          <a:p>
            <a:pPr marL="457200" indent="-457200">
              <a:buFont typeface="Arial" panose="020B0604020202020204" pitchFamily="34" charset="0"/>
              <a:buChar char="•"/>
            </a:pPr>
            <a:r>
              <a:rPr lang="en-US" sz="2400" dirty="0"/>
              <a:t>i</a:t>
            </a:r>
            <a:r>
              <a:rPr lang="en-US" sz="2400" dirty="0">
                <a:solidFill>
                  <a:srgbClr val="202124"/>
                </a:solidFill>
                <a:latin typeface="Roboto"/>
              </a:rPr>
              <a:t>nvolving trust, especially regarding the relationship between a trustee and a beneficiary.</a:t>
            </a:r>
          </a:p>
          <a:p>
            <a:r>
              <a:rPr lang="en-US" sz="2400" dirty="0"/>
              <a:t>Strategic –</a:t>
            </a:r>
          </a:p>
          <a:p>
            <a:r>
              <a:rPr lang="en-US" sz="2400" dirty="0"/>
              <a:t>Generative –</a:t>
            </a:r>
          </a:p>
        </p:txBody>
      </p:sp>
      <p:pic>
        <p:nvPicPr>
          <p:cNvPr id="7" name="Picture 6" descr="A close up of a logo&#10;&#10;Description automatically generated">
            <a:extLst>
              <a:ext uri="{FF2B5EF4-FFF2-40B4-BE49-F238E27FC236}">
                <a16:creationId xmlns:a16="http://schemas.microsoft.com/office/drawing/2014/main" id="{1B60E7C3-A8BD-435B-8542-7E7FD4E50634}"/>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1300834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17F7145C-C05B-499D-9A46-0390AD3077A4}"/>
              </a:ext>
            </a:extLst>
          </p:cNvPr>
          <p:cNvPicPr>
            <a:picLocks noGrp="1" noChangeAspect="1"/>
          </p:cNvPicPr>
          <p:nvPr>
            <p:ph idx="1"/>
          </p:nvPr>
        </p:nvPicPr>
        <p:blipFill>
          <a:blip r:embed="rId2"/>
          <a:stretch>
            <a:fillRect/>
          </a:stretch>
        </p:blipFill>
        <p:spPr>
          <a:xfrm>
            <a:off x="265359" y="858328"/>
            <a:ext cx="11661282" cy="5141344"/>
          </a:xfrm>
        </p:spPr>
      </p:pic>
    </p:spTree>
    <p:extLst>
      <p:ext uri="{BB962C8B-B14F-4D97-AF65-F5344CB8AC3E}">
        <p14:creationId xmlns:p14="http://schemas.microsoft.com/office/powerpoint/2010/main" val="474123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lstStyle/>
          <a:p>
            <a:r>
              <a:rPr lang="en-US" dirty="0"/>
              <a:t>Doing the work…</a:t>
            </a:r>
          </a:p>
        </p:txBody>
      </p:sp>
      <p:sp>
        <p:nvSpPr>
          <p:cNvPr id="14" name="Content Placeholder 13"/>
          <p:cNvSpPr>
            <a:spLocks noGrp="1"/>
          </p:cNvSpPr>
          <p:nvPr>
            <p:ph idx="1"/>
          </p:nvPr>
        </p:nvSpPr>
        <p:spPr>
          <a:xfrm>
            <a:off x="5016412" y="625672"/>
            <a:ext cx="6822142" cy="5606655"/>
          </a:xfrm>
        </p:spPr>
        <p:txBody>
          <a:bodyPr>
            <a:normAutofit/>
          </a:bodyPr>
          <a:lstStyle/>
          <a:p>
            <a:pPr lvl="1"/>
            <a:r>
              <a:rPr lang="en-US" sz="3200" dirty="0"/>
              <a:t>Strategic leadership enables the board to set priorities, chart course, and deploy resources </a:t>
            </a:r>
          </a:p>
          <a:p>
            <a:pPr lvl="1"/>
            <a:r>
              <a:rPr lang="en-US" sz="3200" dirty="0"/>
              <a:t>Helps shift from conformance toward performance </a:t>
            </a:r>
          </a:p>
          <a:p>
            <a:pPr lvl="1"/>
            <a:r>
              <a:rPr lang="en-US" sz="3200" dirty="0"/>
              <a:t>Moves the focus from “inside out” to “outside in”</a:t>
            </a:r>
          </a:p>
          <a:p>
            <a:pPr lvl="1"/>
            <a:r>
              <a:rPr lang="en-US" sz="3200" dirty="0"/>
              <a:t>Aligns internal strengths and weaknesses with external opportunities and threats to  maximize impact</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dirty="0"/>
              <a:t>Fiduciary – </a:t>
            </a:r>
          </a:p>
          <a:p>
            <a:r>
              <a:rPr lang="en-US" sz="2800" b="1" dirty="0"/>
              <a:t>Strategic –</a:t>
            </a:r>
          </a:p>
          <a:p>
            <a:pPr marL="457200" indent="-457200">
              <a:buFont typeface="Arial" panose="020B0604020202020204" pitchFamily="34" charset="0"/>
              <a:buChar char="•"/>
            </a:pPr>
            <a:r>
              <a:rPr lang="en-US" sz="2400" dirty="0">
                <a:solidFill>
                  <a:srgbClr val="202124"/>
                </a:solidFill>
                <a:latin typeface="Roboto"/>
              </a:rPr>
              <a:t>relating to the identification of long-term or overall aims and interests and the means of achieving them.</a:t>
            </a:r>
          </a:p>
          <a:p>
            <a:r>
              <a:rPr lang="en-US" sz="2400" dirty="0"/>
              <a:t>Generative –</a:t>
            </a:r>
          </a:p>
          <a:p>
            <a:endParaRPr lang="en-US" sz="2400" dirty="0"/>
          </a:p>
        </p:txBody>
      </p:sp>
      <p:pic>
        <p:nvPicPr>
          <p:cNvPr id="7" name="Picture 6" descr="A close up of a logo&#10;&#10;Description automatically generated">
            <a:extLst>
              <a:ext uri="{FF2B5EF4-FFF2-40B4-BE49-F238E27FC236}">
                <a16:creationId xmlns:a16="http://schemas.microsoft.com/office/drawing/2014/main" id="{1C32D68D-C5E5-42B5-ABD0-73D39C527827}"/>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1732057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a logo&#10;&#10;Description automatically generated">
            <a:extLst>
              <a:ext uri="{FF2B5EF4-FFF2-40B4-BE49-F238E27FC236}">
                <a16:creationId xmlns:a16="http://schemas.microsoft.com/office/drawing/2014/main" id="{8F59F8B8-A6CF-4E9E-9583-553D7F3E4B47}"/>
              </a:ext>
            </a:extLst>
          </p:cNvPr>
          <p:cNvPicPr>
            <a:picLocks noGrp="1" noChangeAspect="1"/>
          </p:cNvPicPr>
          <p:nvPr>
            <p:ph idx="1"/>
          </p:nvPr>
        </p:nvPicPr>
        <p:blipFill>
          <a:blip r:embed="rId2"/>
          <a:stretch>
            <a:fillRect/>
          </a:stretch>
        </p:blipFill>
        <p:spPr>
          <a:xfrm>
            <a:off x="1138834" y="152099"/>
            <a:ext cx="10023748" cy="6676595"/>
          </a:xfrm>
        </p:spPr>
      </p:pic>
    </p:spTree>
    <p:extLst>
      <p:ext uri="{BB962C8B-B14F-4D97-AF65-F5344CB8AC3E}">
        <p14:creationId xmlns:p14="http://schemas.microsoft.com/office/powerpoint/2010/main" val="3649486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lstStyle/>
          <a:p>
            <a:r>
              <a:rPr lang="en-US" dirty="0"/>
              <a:t>Doing the work…</a:t>
            </a:r>
          </a:p>
        </p:txBody>
      </p:sp>
      <p:sp>
        <p:nvSpPr>
          <p:cNvPr id="14" name="Content Placeholder 13"/>
          <p:cNvSpPr>
            <a:spLocks noGrp="1"/>
          </p:cNvSpPr>
          <p:nvPr>
            <p:ph idx="1"/>
          </p:nvPr>
        </p:nvSpPr>
        <p:spPr>
          <a:xfrm>
            <a:off x="5056616" y="376517"/>
            <a:ext cx="6822142" cy="6131858"/>
          </a:xfrm>
        </p:spPr>
        <p:txBody>
          <a:bodyPr>
            <a:normAutofit/>
          </a:bodyPr>
          <a:lstStyle/>
          <a:p>
            <a:pPr lvl="1"/>
            <a:r>
              <a:rPr lang="en-US" sz="3200" dirty="0"/>
              <a:t>Generative thinking is new to most boards, but common in our lives</a:t>
            </a:r>
          </a:p>
          <a:p>
            <a:pPr lvl="1"/>
            <a:r>
              <a:rPr lang="en-US" sz="3200" dirty="0"/>
              <a:t>Reflective and non-rational</a:t>
            </a:r>
          </a:p>
          <a:p>
            <a:pPr lvl="1"/>
            <a:r>
              <a:rPr lang="en-US" sz="3200" dirty="0"/>
              <a:t>Involves discerning problems and engages in “sense making”</a:t>
            </a:r>
          </a:p>
          <a:p>
            <a:pPr lvl="1"/>
            <a:r>
              <a:rPr lang="en-US" sz="3200" dirty="0"/>
              <a:t>Focuses on creative solutions</a:t>
            </a:r>
          </a:p>
          <a:p>
            <a:pPr lvl="1"/>
            <a:r>
              <a:rPr lang="en-US" sz="3200" dirty="0"/>
              <a:t>Leads subjectively</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49"/>
            <a:ext cx="4253211" cy="4379633"/>
          </a:xfrm>
        </p:spPr>
        <p:txBody>
          <a:bodyPr>
            <a:normAutofit fontScale="92500" lnSpcReduction="10000"/>
          </a:bodyPr>
          <a:lstStyle/>
          <a:p>
            <a:r>
              <a:rPr lang="en-US" sz="2800" dirty="0"/>
              <a:t>Fiduciary – </a:t>
            </a:r>
          </a:p>
          <a:p>
            <a:r>
              <a:rPr lang="en-US" sz="2800" dirty="0"/>
              <a:t>Strategic –</a:t>
            </a:r>
          </a:p>
          <a:p>
            <a:r>
              <a:rPr lang="en-US" sz="2800" b="1" dirty="0"/>
              <a:t>Generative –</a:t>
            </a:r>
          </a:p>
          <a:p>
            <a:pPr marL="457200" indent="-457200">
              <a:buFont typeface="Arial" panose="020B0604020202020204" pitchFamily="34" charset="0"/>
              <a:buChar char="•"/>
            </a:pPr>
            <a:r>
              <a:rPr lang="en-US" sz="2400" dirty="0">
                <a:solidFill>
                  <a:srgbClr val="202124"/>
                </a:solidFill>
                <a:latin typeface="Roboto"/>
              </a:rPr>
              <a:t>involves inventive ways to produce ideas from board directors. </a:t>
            </a:r>
          </a:p>
          <a:p>
            <a:pPr marL="457200" indent="-457200">
              <a:buFont typeface="Arial" panose="020B0604020202020204" pitchFamily="34" charset="0"/>
              <a:buChar char="•"/>
            </a:pPr>
            <a:r>
              <a:rPr lang="en-US" sz="2400" dirty="0">
                <a:solidFill>
                  <a:srgbClr val="202124"/>
                </a:solidFill>
                <a:latin typeface="Roboto"/>
              </a:rPr>
              <a:t>The board uses these ideas in its leadership role of deciding what to decide. </a:t>
            </a:r>
          </a:p>
          <a:p>
            <a:pPr marL="457200" indent="-457200">
              <a:buFont typeface="Arial" panose="020B0604020202020204" pitchFamily="34" charset="0"/>
              <a:buChar char="•"/>
            </a:pPr>
            <a:r>
              <a:rPr lang="en-US" sz="2400" b="1" dirty="0">
                <a:solidFill>
                  <a:srgbClr val="202124"/>
                </a:solidFill>
                <a:latin typeface="Roboto"/>
              </a:rPr>
              <a:t>Tackles </a:t>
            </a:r>
            <a:r>
              <a:rPr lang="en-US" sz="2400" dirty="0">
                <a:solidFill>
                  <a:srgbClr val="202124"/>
                </a:solidFill>
                <a:latin typeface="Roboto"/>
              </a:rPr>
              <a:t>habits of </a:t>
            </a:r>
            <a:r>
              <a:rPr lang="en-US" sz="2400" b="1" dirty="0">
                <a:solidFill>
                  <a:srgbClr val="202124"/>
                </a:solidFill>
                <a:latin typeface="Roboto"/>
              </a:rPr>
              <a:t>thinking</a:t>
            </a:r>
            <a:r>
              <a:rPr lang="en-US" sz="2400" dirty="0">
                <a:solidFill>
                  <a:srgbClr val="202124"/>
                </a:solidFill>
                <a:latin typeface="Roboto"/>
              </a:rPr>
              <a:t> that hold us back from making good strategic decisions.</a:t>
            </a:r>
            <a:endParaRPr lang="en-US" sz="2400" dirty="0"/>
          </a:p>
        </p:txBody>
      </p:sp>
      <p:pic>
        <p:nvPicPr>
          <p:cNvPr id="7" name="Picture 6" descr="A close up of a logo&#10;&#10;Description automatically generated">
            <a:extLst>
              <a:ext uri="{FF2B5EF4-FFF2-40B4-BE49-F238E27FC236}">
                <a16:creationId xmlns:a16="http://schemas.microsoft.com/office/drawing/2014/main" id="{CD7A82E7-3DED-4392-8E12-E0A1042A2B41}"/>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456505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Simon Sinek - Start With Why - TED Talk Short Edited">
            <a:hlinkClick r:id="" action="ppaction://media"/>
            <a:extLst>
              <a:ext uri="{FF2B5EF4-FFF2-40B4-BE49-F238E27FC236}">
                <a16:creationId xmlns:a16="http://schemas.microsoft.com/office/drawing/2014/main" id="{50823B31-7A61-41F0-A0CD-7ABCD8129097}"/>
              </a:ext>
            </a:extLst>
          </p:cNvPr>
          <p:cNvPicPr>
            <a:picLocks noGrp="1" noRot="1" noChangeAspect="1"/>
          </p:cNvPicPr>
          <p:nvPr>
            <p:ph idx="1"/>
            <a:videoFile r:link="rId1"/>
          </p:nvPr>
        </p:nvPicPr>
        <p:blipFill>
          <a:blip r:embed="rId3"/>
          <a:stretch>
            <a:fillRect/>
          </a:stretch>
        </p:blipFill>
        <p:spPr>
          <a:xfrm>
            <a:off x="1709865" y="0"/>
            <a:ext cx="8772269" cy="6575005"/>
          </a:xfrm>
          <a:prstGeom prst="rect">
            <a:avLst/>
          </a:prstGeom>
        </p:spPr>
      </p:pic>
    </p:spTree>
    <p:extLst>
      <p:ext uri="{BB962C8B-B14F-4D97-AF65-F5344CB8AC3E}">
        <p14:creationId xmlns:p14="http://schemas.microsoft.com/office/powerpoint/2010/main" val="2228866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380634CF-F653-46F3-A6F6-7F2FA9247D22}"/>
              </a:ext>
            </a:extLst>
          </p:cNvPr>
          <p:cNvPicPr>
            <a:picLocks noGrp="1" noChangeAspect="1"/>
          </p:cNvPicPr>
          <p:nvPr>
            <p:ph idx="1"/>
          </p:nvPr>
        </p:nvPicPr>
        <p:blipFill rotWithShape="1">
          <a:blip r:embed="rId2"/>
          <a:srcRect b="11766"/>
          <a:stretch/>
        </p:blipFill>
        <p:spPr>
          <a:xfrm>
            <a:off x="1186892" y="1"/>
            <a:ext cx="10584910" cy="7004642"/>
          </a:xfrm>
        </p:spPr>
      </p:pic>
      <p:sp>
        <p:nvSpPr>
          <p:cNvPr id="6" name="Oval 5">
            <a:extLst>
              <a:ext uri="{FF2B5EF4-FFF2-40B4-BE49-F238E27FC236}">
                <a16:creationId xmlns:a16="http://schemas.microsoft.com/office/drawing/2014/main" id="{6B18096E-9AC6-451D-9BB7-BA31CB047A58}"/>
              </a:ext>
            </a:extLst>
          </p:cNvPr>
          <p:cNvSpPr/>
          <p:nvPr/>
        </p:nvSpPr>
        <p:spPr>
          <a:xfrm>
            <a:off x="1345721" y="224287"/>
            <a:ext cx="1138687" cy="9834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8988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3932237" cy="1600200"/>
          </a:xfrm>
        </p:spPr>
        <p:txBody>
          <a:bodyPr/>
          <a:lstStyle/>
          <a:p>
            <a:r>
              <a:rPr lang="en-US" dirty="0"/>
              <a:t>Doing the work…</a:t>
            </a:r>
          </a:p>
        </p:txBody>
      </p:sp>
      <p:sp>
        <p:nvSpPr>
          <p:cNvPr id="14" name="Content Placeholder 13"/>
          <p:cNvSpPr>
            <a:spLocks noGrp="1"/>
          </p:cNvSpPr>
          <p:nvPr>
            <p:ph idx="1"/>
          </p:nvPr>
        </p:nvSpPr>
        <p:spPr>
          <a:xfrm>
            <a:off x="5092126" y="2101849"/>
            <a:ext cx="6822142" cy="2535465"/>
          </a:xfrm>
        </p:spPr>
        <p:txBody>
          <a:bodyPr>
            <a:normAutofit/>
          </a:bodyPr>
          <a:lstStyle/>
          <a:p>
            <a:pPr lvl="1"/>
            <a:r>
              <a:rPr lang="en-US" sz="3200" dirty="0"/>
              <a:t>What is your primary way of thinking</a:t>
            </a:r>
          </a:p>
          <a:p>
            <a:pPr lvl="1"/>
            <a:r>
              <a:rPr lang="en-US" sz="3200" dirty="0"/>
              <a:t>Board’s balance…helps with decisions</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2800" dirty="0"/>
              <a:t>Fiduciary</a:t>
            </a:r>
          </a:p>
          <a:p>
            <a:r>
              <a:rPr lang="en-US" sz="2800" dirty="0"/>
              <a:t>Strategic</a:t>
            </a:r>
          </a:p>
          <a:p>
            <a:r>
              <a:rPr lang="en-US" sz="2800" dirty="0"/>
              <a:t>Generative</a:t>
            </a:r>
          </a:p>
        </p:txBody>
      </p:sp>
      <p:pic>
        <p:nvPicPr>
          <p:cNvPr id="7" name="Picture 6" descr="A close up of a logo&#10;&#10;Description automatically generated">
            <a:extLst>
              <a:ext uri="{FF2B5EF4-FFF2-40B4-BE49-F238E27FC236}">
                <a16:creationId xmlns:a16="http://schemas.microsoft.com/office/drawing/2014/main" id="{9BFD3AF0-B0D7-4006-A842-A169B412C318}"/>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3694918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Great Leadership Responsibilities </a:t>
            </a:r>
            <a:br>
              <a:rPr lang="en-US" dirty="0"/>
            </a:br>
            <a:r>
              <a:rPr lang="en-US" dirty="0"/>
              <a:t>of the Board</a:t>
            </a:r>
          </a:p>
        </p:txBody>
      </p:sp>
      <p:graphicFrame>
        <p:nvGraphicFramePr>
          <p:cNvPr id="9" name="Content Placeholder 8" descr="Cycle Matrix diagram showing four groups in a pie shape with tasks in bullet points coming out of each group"/>
          <p:cNvGraphicFramePr>
            <a:graphicFrameLocks noGrp="1"/>
          </p:cNvGraphicFramePr>
          <p:nvPr>
            <p:ph sz="half" idx="2"/>
            <p:extLst>
              <p:ext uri="{D42A27DB-BD31-4B8C-83A1-F6EECF244321}">
                <p14:modId xmlns:p14="http://schemas.microsoft.com/office/powerpoint/2010/main" val="4138365776"/>
              </p:ext>
            </p:extLst>
          </p:nvPr>
        </p:nvGraphicFramePr>
        <p:xfrm>
          <a:off x="6172200" y="1473935"/>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9"/>
          <p:cNvSpPr>
            <a:spLocks noGrp="1"/>
          </p:cNvSpPr>
          <p:nvPr>
            <p:ph sz="half" idx="1"/>
          </p:nvPr>
        </p:nvSpPr>
        <p:spPr/>
        <p:txBody>
          <a:bodyPr>
            <a:normAutofit fontScale="92500" lnSpcReduction="10000"/>
          </a:bodyPr>
          <a:lstStyle/>
          <a:p>
            <a:r>
              <a:rPr lang="en-US" dirty="0"/>
              <a:t>Responsibilities</a:t>
            </a:r>
          </a:p>
          <a:p>
            <a:pPr lvl="1"/>
            <a:r>
              <a:rPr lang="en-US" dirty="0"/>
              <a:t>Recruit</a:t>
            </a:r>
          </a:p>
          <a:p>
            <a:pPr lvl="1"/>
            <a:r>
              <a:rPr lang="en-US" dirty="0"/>
              <a:t>Educate</a:t>
            </a:r>
          </a:p>
          <a:p>
            <a:pPr lvl="1"/>
            <a:r>
              <a:rPr lang="en-US" dirty="0"/>
              <a:t>Evaluate</a:t>
            </a:r>
          </a:p>
          <a:p>
            <a:pPr lvl="1"/>
            <a:r>
              <a:rPr lang="en-US" dirty="0"/>
              <a:t>Participate in programs</a:t>
            </a:r>
          </a:p>
          <a:p>
            <a:pPr lvl="1"/>
            <a:r>
              <a:rPr lang="en-US" dirty="0"/>
              <a:t>Oversight of funds</a:t>
            </a:r>
          </a:p>
          <a:p>
            <a:pPr lvl="1"/>
            <a:r>
              <a:rPr lang="en-US" dirty="0"/>
              <a:t>Support staff and organization</a:t>
            </a:r>
          </a:p>
          <a:p>
            <a:pPr lvl="1"/>
            <a:r>
              <a:rPr lang="en-US" dirty="0"/>
              <a:t>Serve as cheerleader</a:t>
            </a:r>
          </a:p>
          <a:p>
            <a:pPr lvl="1"/>
            <a:r>
              <a:rPr lang="en-US" dirty="0"/>
              <a:t>Avoid Conflicts of Interest</a:t>
            </a:r>
          </a:p>
          <a:p>
            <a:pPr lvl="1"/>
            <a:r>
              <a:rPr lang="en-US" dirty="0"/>
              <a:t>Support Board Decisions</a:t>
            </a:r>
          </a:p>
          <a:p>
            <a:pPr lvl="1"/>
            <a:r>
              <a:rPr lang="en-US" dirty="0"/>
              <a:t>Advocacy</a:t>
            </a:r>
          </a:p>
        </p:txBody>
      </p:sp>
      <p:pic>
        <p:nvPicPr>
          <p:cNvPr id="7" name="Picture 6" descr="A close up of a logo&#10;&#10;Description automatically generated">
            <a:extLst>
              <a:ext uri="{FF2B5EF4-FFF2-40B4-BE49-F238E27FC236}">
                <a16:creationId xmlns:a16="http://schemas.microsoft.com/office/drawing/2014/main" id="{F3532B71-8546-4084-BED2-A8A2F14F6868}"/>
              </a:ext>
            </a:extLst>
          </p:cNvPr>
          <p:cNvPicPr>
            <a:picLocks noChangeAspect="1"/>
          </p:cNvPicPr>
          <p:nvPr/>
        </p:nvPicPr>
        <p:blipFill>
          <a:blip r:embed="rId8"/>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025100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Great Members</a:t>
            </a:r>
          </a:p>
        </p:txBody>
      </p:sp>
      <p:graphicFrame>
        <p:nvGraphicFramePr>
          <p:cNvPr id="9" name="Content Placeholder 8" descr="Cycle Matrix diagram showing four groups in a pie shape with tasks in bullet points coming out of each group"/>
          <p:cNvGraphicFramePr>
            <a:graphicFrameLocks noGrp="1"/>
          </p:cNvGraphicFramePr>
          <p:nvPr>
            <p:ph sz="half" idx="2"/>
            <p:extLst>
              <p:ext uri="{D42A27DB-BD31-4B8C-83A1-F6EECF244321}">
                <p14:modId xmlns:p14="http://schemas.microsoft.com/office/powerpoint/2010/main" val="431216708"/>
              </p:ext>
            </p:extLst>
          </p:nvPr>
        </p:nvGraphicFramePr>
        <p:xfrm>
          <a:off x="6172200" y="1456350"/>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9"/>
          <p:cNvSpPr>
            <a:spLocks noGrp="1"/>
          </p:cNvSpPr>
          <p:nvPr>
            <p:ph sz="half" idx="1"/>
          </p:nvPr>
        </p:nvSpPr>
        <p:spPr>
          <a:xfrm>
            <a:off x="838200" y="1825625"/>
            <a:ext cx="5257800" cy="4667250"/>
          </a:xfrm>
        </p:spPr>
        <p:txBody>
          <a:bodyPr>
            <a:normAutofit fontScale="85000" lnSpcReduction="20000"/>
          </a:bodyPr>
          <a:lstStyle/>
          <a:p>
            <a:pPr lvl="0"/>
            <a:r>
              <a:rPr lang="en-US" sz="3200" dirty="0"/>
              <a:t>Attend meetings</a:t>
            </a:r>
          </a:p>
          <a:p>
            <a:pPr lvl="0"/>
            <a:r>
              <a:rPr lang="en-US" sz="3200" dirty="0"/>
              <a:t>Serve on a committee</a:t>
            </a:r>
          </a:p>
          <a:p>
            <a:pPr lvl="0"/>
            <a:r>
              <a:rPr lang="en-US" sz="3200" dirty="0"/>
              <a:t>Review communications</a:t>
            </a:r>
          </a:p>
          <a:p>
            <a:pPr lvl="0"/>
            <a:r>
              <a:rPr lang="en-US" sz="3200" dirty="0"/>
              <a:t>Participate in a program/event</a:t>
            </a:r>
          </a:p>
          <a:p>
            <a:pPr lvl="0"/>
            <a:r>
              <a:rPr lang="en-US" sz="3200" dirty="0"/>
              <a:t>Give generously according to ability</a:t>
            </a:r>
          </a:p>
          <a:p>
            <a:pPr lvl="1"/>
            <a:r>
              <a:rPr lang="en-US" sz="2800" dirty="0"/>
              <a:t>Stretch Gift</a:t>
            </a:r>
          </a:p>
          <a:p>
            <a:pPr lvl="0"/>
            <a:r>
              <a:rPr lang="en-US" sz="3200" dirty="0"/>
              <a:t>Assist with fund raising activities</a:t>
            </a:r>
          </a:p>
          <a:p>
            <a:pPr lvl="0"/>
            <a:r>
              <a:rPr lang="en-US" sz="3200" dirty="0"/>
              <a:t>Help enhance public image</a:t>
            </a:r>
          </a:p>
          <a:p>
            <a:pPr lvl="0"/>
            <a:r>
              <a:rPr lang="en-US" sz="3200" dirty="0"/>
              <a:t>Identify volunteers and donors</a:t>
            </a:r>
          </a:p>
          <a:p>
            <a:pPr lvl="0"/>
            <a:r>
              <a:rPr lang="en-US" sz="3200" dirty="0"/>
              <a:t>Serve as a mentor</a:t>
            </a:r>
          </a:p>
        </p:txBody>
      </p:sp>
      <p:pic>
        <p:nvPicPr>
          <p:cNvPr id="7" name="Picture 6" descr="A close up of a logo&#10;&#10;Description automatically generated">
            <a:extLst>
              <a:ext uri="{FF2B5EF4-FFF2-40B4-BE49-F238E27FC236}">
                <a16:creationId xmlns:a16="http://schemas.microsoft.com/office/drawing/2014/main" id="{E2CB0E18-AC4B-44BA-AC45-77D7D03F0956}"/>
              </a:ext>
            </a:extLst>
          </p:cNvPr>
          <p:cNvPicPr>
            <a:picLocks noChangeAspect="1"/>
          </p:cNvPicPr>
          <p:nvPr/>
        </p:nvPicPr>
        <p:blipFill>
          <a:blip r:embed="rId8"/>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707724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016A0-4807-4D03-9FA7-F10E1F32E9FF}"/>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vert="horz" lIns="91440" tIns="45720" rIns="91440" bIns="45720" rtlCol="0" anchor="ctr">
            <a:normAutofit/>
          </a:bodyPr>
          <a:lstStyle/>
          <a:p>
            <a:pPr>
              <a:lnSpc>
                <a:spcPct val="90000"/>
              </a:lnSpc>
            </a:pPr>
            <a:r>
              <a:rPr lang="en-US" b="1" dirty="0"/>
              <a:t>Growing Board Capacity </a:t>
            </a:r>
            <a:br>
              <a:rPr lang="en-US" b="1" dirty="0"/>
            </a:br>
            <a:r>
              <a:rPr lang="en-US" b="1" dirty="0"/>
              <a:t>and Capability</a:t>
            </a:r>
            <a:r>
              <a:rPr lang="en-US" b="1" i="0" kern="1200" dirty="0"/>
              <a:t> </a:t>
            </a:r>
          </a:p>
        </p:txBody>
      </p:sp>
      <p:pic>
        <p:nvPicPr>
          <p:cNvPr id="4" name="Picture 3" descr="A close up of a logo&#10;&#10;Description automatically generated">
            <a:extLst>
              <a:ext uri="{FF2B5EF4-FFF2-40B4-BE49-F238E27FC236}">
                <a16:creationId xmlns:a16="http://schemas.microsoft.com/office/drawing/2014/main" id="{A5479AA0-68B1-4B40-BCAB-6B18C9969752}"/>
              </a:ext>
            </a:extLst>
          </p:cNvPr>
          <p:cNvPicPr>
            <a:picLocks noChangeAspect="1"/>
          </p:cNvPicPr>
          <p:nvPr/>
        </p:nvPicPr>
        <p:blipFill>
          <a:blip r:embed="rId3"/>
          <a:stretch>
            <a:fillRect/>
          </a:stretch>
        </p:blipFill>
        <p:spPr>
          <a:xfrm>
            <a:off x="838200" y="2403729"/>
            <a:ext cx="10515600" cy="2050542"/>
          </a:xfrm>
          <a:prstGeom prst="rect">
            <a:avLst/>
          </a:prstGeom>
          <a:noFill/>
        </p:spPr>
      </p:pic>
    </p:spTree>
    <p:extLst>
      <p:ext uri="{BB962C8B-B14F-4D97-AF65-F5344CB8AC3E}">
        <p14:creationId xmlns:p14="http://schemas.microsoft.com/office/powerpoint/2010/main" val="3672341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8" descr="Cycle Matrix diagram showing four groups in a pie shape with tasks in bullet points coming out of each group">
            <a:extLst>
              <a:ext uri="{FF2B5EF4-FFF2-40B4-BE49-F238E27FC236}">
                <a16:creationId xmlns:a16="http://schemas.microsoft.com/office/drawing/2014/main" id="{7DE599DB-2CAF-4D0D-9524-01F69DCE66DE}"/>
              </a:ext>
            </a:extLst>
          </p:cNvPr>
          <p:cNvGraphicFramePr>
            <a:graphicFrameLocks/>
          </p:cNvGraphicFramePr>
          <p:nvPr>
            <p:extLst>
              <p:ext uri="{D42A27DB-BD31-4B8C-83A1-F6EECF244321}">
                <p14:modId xmlns:p14="http://schemas.microsoft.com/office/powerpoint/2010/main" val="882963389"/>
              </p:ext>
            </p:extLst>
          </p:nvPr>
        </p:nvGraphicFramePr>
        <p:xfrm>
          <a:off x="4702629" y="188685"/>
          <a:ext cx="7170057" cy="63717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A close up of a logo&#10;&#10;Description automatically generated">
            <a:extLst>
              <a:ext uri="{FF2B5EF4-FFF2-40B4-BE49-F238E27FC236}">
                <a16:creationId xmlns:a16="http://schemas.microsoft.com/office/drawing/2014/main" id="{7BCE965C-356E-4C92-A22E-4543B854D999}"/>
              </a:ext>
            </a:extLst>
          </p:cNvPr>
          <p:cNvPicPr>
            <a:picLocks noChangeAspect="1"/>
          </p:cNvPicPr>
          <p:nvPr/>
        </p:nvPicPr>
        <p:blipFill>
          <a:blip r:embed="rId7"/>
          <a:stretch>
            <a:fillRect/>
          </a:stretch>
        </p:blipFill>
        <p:spPr>
          <a:xfrm>
            <a:off x="127000" y="406994"/>
            <a:ext cx="6244771" cy="1217730"/>
          </a:xfrm>
          <a:prstGeom prst="rect">
            <a:avLst/>
          </a:prstGeom>
          <a:noFill/>
        </p:spPr>
      </p:pic>
    </p:spTree>
    <p:extLst>
      <p:ext uri="{BB962C8B-B14F-4D97-AF65-F5344CB8AC3E}">
        <p14:creationId xmlns:p14="http://schemas.microsoft.com/office/powerpoint/2010/main" val="3434318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b="1" dirty="0"/>
              <a:t>Good Governance</a:t>
            </a:r>
          </a:p>
        </p:txBody>
      </p:sp>
      <p:sp>
        <p:nvSpPr>
          <p:cNvPr id="3" name="Content Placeholder 2"/>
          <p:cNvSpPr>
            <a:spLocks noGrp="1"/>
          </p:cNvSpPr>
          <p:nvPr>
            <p:ph sz="half" idx="1"/>
          </p:nvPr>
        </p:nvSpPr>
        <p:spPr>
          <a:xfrm>
            <a:off x="838199" y="1825625"/>
            <a:ext cx="10515599" cy="4351338"/>
          </a:xfrm>
          <a:prstGeom prst="rect">
            <a:avLst/>
          </a:prstGeom>
          <a:solidFill>
            <a:schemeClr val="accent3">
              <a:lumMod val="20000"/>
              <a:lumOff val="80000"/>
              <a:alpha val="80000"/>
            </a:schemeClr>
          </a:solidFill>
        </p:spPr>
        <p:txBody>
          <a:bodyPr>
            <a:normAutofit lnSpcReduction="10000"/>
          </a:bodyPr>
          <a:lstStyle/>
          <a:p>
            <a:pPr lvl="0"/>
            <a:r>
              <a:rPr lang="en-US" sz="3200" dirty="0"/>
              <a:t>The significance of how the body (board) works is not in the sameness of its members, but in the way the members work together toward a common goal</a:t>
            </a:r>
          </a:p>
          <a:p>
            <a:pPr lvl="0"/>
            <a:r>
              <a:rPr lang="en-US" sz="3200" dirty="0"/>
              <a:t>The sum (the board) is greater than the value of the individual parts (members) –</a:t>
            </a:r>
            <a:endParaRPr lang="en-US" sz="2800" dirty="0"/>
          </a:p>
          <a:p>
            <a:pPr lvl="0"/>
            <a:r>
              <a:rPr lang="en-US" sz="3200" dirty="0"/>
              <a:t>Twin engine airplane (board and committees/working groups)</a:t>
            </a:r>
          </a:p>
          <a:p>
            <a:pPr lvl="0"/>
            <a:r>
              <a:rPr lang="en-US" sz="3200" dirty="0"/>
              <a:t>The board should “push” committees/working groups not vice-versa</a:t>
            </a:r>
          </a:p>
        </p:txBody>
      </p:sp>
      <p:pic>
        <p:nvPicPr>
          <p:cNvPr id="6" name="Picture 5" descr="A close up of a logo&#10;&#10;Description automatically generated">
            <a:extLst>
              <a:ext uri="{FF2B5EF4-FFF2-40B4-BE49-F238E27FC236}">
                <a16:creationId xmlns:a16="http://schemas.microsoft.com/office/drawing/2014/main" id="{C3C41A19-7E5A-4829-8DF2-F27131622C88}"/>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806094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a16="http://schemas.microsoft.com/office/drawing/2014/main" id="{886EC10B-D614-45B5-8178-6CD2FCCAE85B}"/>
              </a:ext>
            </a:extLst>
          </p:cNvPr>
          <p:cNvPicPr>
            <a:picLocks noGrp="1" noChangeAspect="1"/>
          </p:cNvPicPr>
          <p:nvPr>
            <p:ph idx="1"/>
          </p:nvPr>
        </p:nvPicPr>
        <p:blipFill>
          <a:blip r:embed="rId2"/>
          <a:stretch>
            <a:fillRect/>
          </a:stretch>
        </p:blipFill>
        <p:spPr>
          <a:xfrm>
            <a:off x="1368724" y="10518"/>
            <a:ext cx="9454551" cy="6847482"/>
          </a:xfrm>
        </p:spPr>
      </p:pic>
    </p:spTree>
    <p:extLst>
      <p:ext uri="{BB962C8B-B14F-4D97-AF65-F5344CB8AC3E}">
        <p14:creationId xmlns:p14="http://schemas.microsoft.com/office/powerpoint/2010/main" val="868790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 up of text on a white background&#10;&#10;Description automatically generated">
            <a:extLst>
              <a:ext uri="{FF2B5EF4-FFF2-40B4-BE49-F238E27FC236}">
                <a16:creationId xmlns:a16="http://schemas.microsoft.com/office/drawing/2014/main" id="{224126E5-C6D4-4806-B638-86FE95D4E438}"/>
              </a:ext>
            </a:extLst>
          </p:cNvPr>
          <p:cNvPicPr>
            <a:picLocks noGrp="1" noChangeAspect="1"/>
          </p:cNvPicPr>
          <p:nvPr>
            <p:ph idx="1"/>
          </p:nvPr>
        </p:nvPicPr>
        <p:blipFill>
          <a:blip r:embed="rId2"/>
          <a:stretch>
            <a:fillRect/>
          </a:stretch>
        </p:blipFill>
        <p:spPr>
          <a:xfrm>
            <a:off x="1552755" y="149536"/>
            <a:ext cx="9523562" cy="6558927"/>
          </a:xfrm>
        </p:spPr>
      </p:pic>
    </p:spTree>
    <p:extLst>
      <p:ext uri="{BB962C8B-B14F-4D97-AF65-F5344CB8AC3E}">
        <p14:creationId xmlns:p14="http://schemas.microsoft.com/office/powerpoint/2010/main" val="3591092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757A6-3D31-484A-97F8-745B6273CE00}"/>
              </a:ext>
            </a:extLst>
          </p:cNvPr>
          <p:cNvSpPr>
            <a:spLocks noGrp="1"/>
          </p:cNvSpPr>
          <p:nvPr>
            <p:ph type="title"/>
          </p:nvPr>
        </p:nvSpPr>
        <p:spPr/>
        <p:txBody>
          <a:bodyPr>
            <a:normAutofit/>
          </a:bodyPr>
          <a:lstStyle/>
          <a:p>
            <a:r>
              <a:rPr lang="en-US" dirty="0"/>
              <a:t>Why Nominating Committee</a:t>
            </a:r>
          </a:p>
        </p:txBody>
      </p:sp>
      <p:sp>
        <p:nvSpPr>
          <p:cNvPr id="3" name="Content Placeholder 2">
            <a:extLst>
              <a:ext uri="{FF2B5EF4-FFF2-40B4-BE49-F238E27FC236}">
                <a16:creationId xmlns:a16="http://schemas.microsoft.com/office/drawing/2014/main" id="{1FA93F27-1932-4274-AC26-077B6D0A5FE0}"/>
              </a:ext>
            </a:extLst>
          </p:cNvPr>
          <p:cNvSpPr>
            <a:spLocks noGrp="1"/>
          </p:cNvSpPr>
          <p:nvPr>
            <p:ph idx="1"/>
          </p:nvPr>
        </p:nvSpPr>
        <p:spPr/>
        <p:txBody>
          <a:bodyPr>
            <a:normAutofit/>
          </a:bodyPr>
          <a:lstStyle/>
          <a:p>
            <a:pPr marL="171450" indent="-171450"/>
            <a:r>
              <a:rPr lang="en-US" dirty="0"/>
              <a:t>Who should be on the committee</a:t>
            </a:r>
          </a:p>
          <a:p>
            <a:pPr marL="171450" indent="-171450"/>
            <a:r>
              <a:rPr lang="en-US" dirty="0"/>
              <a:t>Job description and action plan</a:t>
            </a:r>
          </a:p>
          <a:p>
            <a:pPr marL="171450" indent="-171450"/>
            <a:r>
              <a:rPr lang="en-US" dirty="0"/>
              <a:t>What skills do you need on the board? – Great mix</a:t>
            </a:r>
          </a:p>
          <a:p>
            <a:pPr marL="171450" indent="-171450"/>
            <a:r>
              <a:rPr lang="en-US" dirty="0"/>
              <a:t>If you do not have the skills needed, pay someone to provide the service</a:t>
            </a:r>
          </a:p>
          <a:p>
            <a:pPr marL="171450" indent="-171450"/>
            <a:r>
              <a:rPr lang="en-US" dirty="0"/>
              <a:t>Start the search with your members</a:t>
            </a:r>
          </a:p>
          <a:p>
            <a:pPr marL="171450" indent="-171450"/>
            <a:r>
              <a:rPr lang="en-US" dirty="0"/>
              <a:t>Maintain a regularly updated list of possible candidates</a:t>
            </a:r>
          </a:p>
          <a:p>
            <a:endParaRPr lang="en-US" dirty="0"/>
          </a:p>
        </p:txBody>
      </p:sp>
      <p:pic>
        <p:nvPicPr>
          <p:cNvPr id="4" name="Picture 3" descr="A close up of a logo&#10;&#10;Description automatically generated">
            <a:extLst>
              <a:ext uri="{FF2B5EF4-FFF2-40B4-BE49-F238E27FC236}">
                <a16:creationId xmlns:a16="http://schemas.microsoft.com/office/drawing/2014/main" id="{4B2CBADE-65D7-416C-8692-D4AFF72E62C8}"/>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3347786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BBF4B-2078-4018-997D-8C9FBA2FAE58}"/>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dirty="0"/>
              <a:t>But First…Why…</a:t>
            </a:r>
          </a:p>
        </p:txBody>
      </p:sp>
      <p:sp>
        <p:nvSpPr>
          <p:cNvPr id="6" name="Content Placeholder 5">
            <a:extLst>
              <a:ext uri="{FF2B5EF4-FFF2-40B4-BE49-F238E27FC236}">
                <a16:creationId xmlns:a16="http://schemas.microsoft.com/office/drawing/2014/main" id="{220C40FF-4BE3-497E-A99D-11F23D5E8725}"/>
              </a:ext>
            </a:extLst>
          </p:cNvPr>
          <p:cNvSpPr>
            <a:spLocks noGrp="1"/>
          </p:cNvSpPr>
          <p:nvPr>
            <p:ph sz="half" idx="1"/>
          </p:nvPr>
        </p:nvSpPr>
        <p:spPr>
          <a:xfrm>
            <a:off x="838199" y="1825624"/>
            <a:ext cx="6055895" cy="4575175"/>
          </a:xfrm>
          <a:prstGeom prst="rect">
            <a:avLst/>
          </a:prstGeom>
          <a:solidFill>
            <a:schemeClr val="accent3">
              <a:lumMod val="20000"/>
              <a:lumOff val="80000"/>
              <a:alpha val="80000"/>
            </a:schemeClr>
          </a:solidFill>
        </p:spPr>
        <p:txBody>
          <a:bodyPr>
            <a:normAutofit/>
          </a:bodyPr>
          <a:lstStyle/>
          <a:p>
            <a:r>
              <a:rPr lang="en-US" sz="3600" dirty="0"/>
              <a:t>What is your purpose/cause with *** Concert Association?</a:t>
            </a:r>
          </a:p>
          <a:p>
            <a:r>
              <a:rPr lang="en-US" sz="3600" dirty="0"/>
              <a:t>Why do you get out of bed for *** Concert Association each morning?</a:t>
            </a:r>
          </a:p>
        </p:txBody>
      </p:sp>
      <p:sp>
        <p:nvSpPr>
          <p:cNvPr id="2" name="Rectangle 1">
            <a:extLst>
              <a:ext uri="{FF2B5EF4-FFF2-40B4-BE49-F238E27FC236}">
                <a16:creationId xmlns:a16="http://schemas.microsoft.com/office/drawing/2014/main" id="{0048BA64-18EB-4A0B-8C81-D73575B735AA}"/>
              </a:ext>
            </a:extLst>
          </p:cNvPr>
          <p:cNvSpPr/>
          <p:nvPr/>
        </p:nvSpPr>
        <p:spPr>
          <a:xfrm>
            <a:off x="6994358" y="1844211"/>
            <a:ext cx="4808621" cy="2899255"/>
          </a:xfrm>
          <a:prstGeom prst="rect">
            <a:avLst/>
          </a:prstGeom>
          <a:solidFill>
            <a:schemeClr val="bg1">
              <a:lumMod val="85000"/>
            </a:schemeClr>
          </a:solidFill>
        </p:spPr>
        <p:txBody>
          <a:bodyPr wrap="square">
            <a:spAutoFit/>
          </a:bodyPr>
          <a:lstStyle/>
          <a:p>
            <a:pPr marL="228600" lvl="0" indent="-228600">
              <a:lnSpc>
                <a:spcPct val="90000"/>
              </a:lnSpc>
              <a:spcBef>
                <a:spcPct val="30000"/>
              </a:spcBef>
              <a:buClr>
                <a:srgbClr val="637052">
                  <a:lumMod val="75000"/>
                </a:srgbClr>
              </a:buClr>
              <a:buFont typeface="Arial" panose="020B0604020202020204" pitchFamily="34" charset="0"/>
              <a:buChar char="•"/>
            </a:pPr>
            <a:r>
              <a:rPr lang="en-US" sz="3200" dirty="0">
                <a:solidFill>
                  <a:srgbClr val="000000"/>
                </a:solidFill>
              </a:rPr>
              <a:t>People will engage your services when they know why you are doing it</a:t>
            </a:r>
          </a:p>
          <a:p>
            <a:pPr marL="228600" lvl="0" indent="-228600">
              <a:lnSpc>
                <a:spcPct val="90000"/>
              </a:lnSpc>
              <a:spcBef>
                <a:spcPct val="30000"/>
              </a:spcBef>
              <a:buClr>
                <a:srgbClr val="637052">
                  <a:lumMod val="75000"/>
                </a:srgbClr>
              </a:buClr>
              <a:buFont typeface="Arial" panose="020B0604020202020204" pitchFamily="34" charset="0"/>
              <a:buChar char="•"/>
            </a:pPr>
            <a:r>
              <a:rPr lang="en-US" sz="3200" dirty="0">
                <a:solidFill>
                  <a:srgbClr val="000000"/>
                </a:solidFill>
              </a:rPr>
              <a:t>Allied Concert Services seeks to be…</a:t>
            </a:r>
          </a:p>
        </p:txBody>
      </p:sp>
      <p:pic>
        <p:nvPicPr>
          <p:cNvPr id="4" name="Picture 3" descr="A close up of a logo&#10;&#10;Description automatically generated">
            <a:extLst>
              <a:ext uri="{FF2B5EF4-FFF2-40B4-BE49-F238E27FC236}">
                <a16:creationId xmlns:a16="http://schemas.microsoft.com/office/drawing/2014/main" id="{2B6AACF9-92A6-4A8C-8A5D-B17AA13C0680}"/>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200514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b="1" dirty="0"/>
              <a:t>Qualities to Look for in Members</a:t>
            </a:r>
          </a:p>
        </p:txBody>
      </p:sp>
      <p:sp>
        <p:nvSpPr>
          <p:cNvPr id="3" name="Content Placeholder 2"/>
          <p:cNvSpPr>
            <a:spLocks noGrp="1"/>
          </p:cNvSpPr>
          <p:nvPr>
            <p:ph sz="half" idx="1"/>
          </p:nvPr>
        </p:nvSpPr>
        <p:spPr>
          <a:xfrm>
            <a:off x="838199" y="1825625"/>
            <a:ext cx="10515599" cy="4351338"/>
          </a:xfrm>
          <a:prstGeom prst="rect">
            <a:avLst/>
          </a:prstGeom>
          <a:solidFill>
            <a:schemeClr val="accent3">
              <a:lumMod val="20000"/>
              <a:lumOff val="80000"/>
              <a:alpha val="80000"/>
            </a:schemeClr>
          </a:solidFill>
        </p:spPr>
        <p:txBody>
          <a:bodyPr>
            <a:normAutofit/>
          </a:bodyPr>
          <a:lstStyle/>
          <a:p>
            <a:r>
              <a:rPr lang="en-US" sz="3200" dirty="0"/>
              <a:t>People who have wisdom and grasp the big picture</a:t>
            </a:r>
          </a:p>
          <a:p>
            <a:r>
              <a:rPr lang="en-US" sz="3200" dirty="0"/>
              <a:t>People of influence who are well respected in the constituency and will attract others to get involved</a:t>
            </a:r>
          </a:p>
          <a:p>
            <a:r>
              <a:rPr lang="en-US" sz="3200" dirty="0"/>
              <a:t>People of affluence who will provide generous financial support and seek generous support from others</a:t>
            </a:r>
          </a:p>
          <a:p>
            <a:r>
              <a:rPr lang="en-US" sz="3200" dirty="0"/>
              <a:t>People who have first-hand experience with the concert association</a:t>
            </a:r>
          </a:p>
        </p:txBody>
      </p:sp>
      <p:pic>
        <p:nvPicPr>
          <p:cNvPr id="6" name="Picture 5" descr="A close up of a logo&#10;&#10;Description automatically generated">
            <a:extLst>
              <a:ext uri="{FF2B5EF4-FFF2-40B4-BE49-F238E27FC236}">
                <a16:creationId xmlns:a16="http://schemas.microsoft.com/office/drawing/2014/main" id="{83000F27-4224-4679-BEBF-41D148C3A0FB}"/>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1037242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b="1" dirty="0"/>
              <a:t>Other Qualities To Look For</a:t>
            </a:r>
          </a:p>
        </p:txBody>
      </p:sp>
      <p:sp>
        <p:nvSpPr>
          <p:cNvPr id="3" name="Content Placeholder 2"/>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sz="2200"/>
              <a:t>People who have gifts and abilities needed on the board</a:t>
            </a:r>
          </a:p>
          <a:p>
            <a:r>
              <a:rPr lang="en-US" sz="2200"/>
              <a:t>People willing to attend meetings</a:t>
            </a:r>
          </a:p>
          <a:p>
            <a:r>
              <a:rPr lang="en-US" sz="2200"/>
              <a:t>People committed to carrying out the strategic vision and plan</a:t>
            </a:r>
          </a:p>
          <a:p>
            <a:r>
              <a:rPr lang="en-US" sz="2200"/>
              <a:t>People who want to be a part of a </a:t>
            </a:r>
            <a:r>
              <a:rPr lang="en-US" sz="2200" u="sng"/>
              <a:t>dynamic team</a:t>
            </a:r>
          </a:p>
          <a:p>
            <a:pPr marL="0" indent="0">
              <a:buNone/>
            </a:pPr>
            <a:endParaRPr lang="en-US" sz="2200" u="sng"/>
          </a:p>
          <a:p>
            <a:pPr marL="0" indent="0">
              <a:buNone/>
            </a:pPr>
            <a:r>
              <a:rPr lang="en-US" sz="2200"/>
              <a:t>Do members have to be musically talented?</a:t>
            </a:r>
          </a:p>
          <a:p>
            <a:pPr marL="0" indent="0">
              <a:buNone/>
            </a:pPr>
            <a:r>
              <a:rPr lang="en-US" sz="2200"/>
              <a:t>Do members have to be geographic?</a:t>
            </a:r>
          </a:p>
        </p:txBody>
      </p:sp>
      <p:pic>
        <p:nvPicPr>
          <p:cNvPr id="6" name="Picture 5" descr="A close up of a logo&#10;&#10;Description automatically generated">
            <a:extLst>
              <a:ext uri="{FF2B5EF4-FFF2-40B4-BE49-F238E27FC236}">
                <a16:creationId xmlns:a16="http://schemas.microsoft.com/office/drawing/2014/main" id="{D248388E-159D-4887-978B-BE704AD0EC48}"/>
              </a:ext>
            </a:extLst>
          </p:cNvPr>
          <p:cNvPicPr>
            <a:picLocks noChangeAspect="1"/>
          </p:cNvPicPr>
          <p:nvPr/>
        </p:nvPicPr>
        <p:blipFill>
          <a:blip r:embed="rId3"/>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632878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b="1" dirty="0"/>
              <a:t>Who Should Not Serve?</a:t>
            </a:r>
          </a:p>
        </p:txBody>
      </p:sp>
      <p:sp>
        <p:nvSpPr>
          <p:cNvPr id="3" name="Content Placeholder 2"/>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sz="2400" dirty="0"/>
              <a:t>Those whose primary interest is in leading programs or undertaking hands on physical projects</a:t>
            </a:r>
          </a:p>
          <a:p>
            <a:r>
              <a:rPr lang="en-US" sz="2400" dirty="0"/>
              <a:t>Those who need to get their own way</a:t>
            </a:r>
          </a:p>
          <a:p>
            <a:r>
              <a:rPr lang="en-US" sz="2400" dirty="0"/>
              <a:t>Some entrepreneurs don’t work well on a team</a:t>
            </a:r>
          </a:p>
          <a:p>
            <a:r>
              <a:rPr lang="en-US" sz="2400" dirty="0"/>
              <a:t>Those not willing to “give their all” - service needs to be at least 4</a:t>
            </a:r>
            <a:r>
              <a:rPr lang="en-US" sz="2400" baseline="30000" dirty="0"/>
              <a:t>th</a:t>
            </a:r>
            <a:r>
              <a:rPr lang="en-US" sz="2400" dirty="0"/>
              <a:t> priority)</a:t>
            </a:r>
          </a:p>
          <a:p>
            <a:r>
              <a:rPr lang="en-US" sz="2400" dirty="0"/>
              <a:t>Those with an “ax to grind”</a:t>
            </a:r>
          </a:p>
        </p:txBody>
      </p:sp>
      <p:pic>
        <p:nvPicPr>
          <p:cNvPr id="6" name="Picture 5" descr="A close up of a logo&#10;&#10;Description automatically generated">
            <a:extLst>
              <a:ext uri="{FF2B5EF4-FFF2-40B4-BE49-F238E27FC236}">
                <a16:creationId xmlns:a16="http://schemas.microsoft.com/office/drawing/2014/main" id="{C2EDDFB4-2F0D-4876-8CBD-18CD6039D522}"/>
              </a:ext>
            </a:extLst>
          </p:cNvPr>
          <p:cNvPicPr>
            <a:picLocks noChangeAspect="1"/>
          </p:cNvPicPr>
          <p:nvPr/>
        </p:nvPicPr>
        <p:blipFill>
          <a:blip r:embed="rId3"/>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4209628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pic>
        <p:nvPicPr>
          <p:cNvPr id="5" name="Content Placeholder 4" descr="A picture containing text, map&#10;&#10;Description automatically generated">
            <a:extLst>
              <a:ext uri="{FF2B5EF4-FFF2-40B4-BE49-F238E27FC236}">
                <a16:creationId xmlns:a16="http://schemas.microsoft.com/office/drawing/2014/main" id="{D5F77526-1E3F-411C-A1B9-742C6B408705}"/>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216792" y="621102"/>
            <a:ext cx="11758416" cy="5021023"/>
          </a:xfrm>
          <a:prstGeom prst="rect">
            <a:avLst/>
          </a:prstGeom>
          <a:noFill/>
        </p:spPr>
      </p:pic>
    </p:spTree>
    <p:extLst>
      <p:ext uri="{BB962C8B-B14F-4D97-AF65-F5344CB8AC3E}">
        <p14:creationId xmlns:p14="http://schemas.microsoft.com/office/powerpoint/2010/main" val="3033799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90A51-282E-4254-A3ED-4BF6DE4CA238}"/>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pPr>
              <a:lnSpc>
                <a:spcPct val="90000"/>
              </a:lnSpc>
            </a:pPr>
            <a:r>
              <a:rPr lang="en-US" b="1" dirty="0"/>
              <a:t>Are There Obstacles  </a:t>
            </a:r>
            <a:br>
              <a:rPr lang="en-US" b="1" dirty="0"/>
            </a:br>
            <a:r>
              <a:rPr lang="en-US" b="1" dirty="0"/>
              <a:t>To Great Board Members?</a:t>
            </a:r>
          </a:p>
        </p:txBody>
      </p:sp>
      <p:sp>
        <p:nvSpPr>
          <p:cNvPr id="3" name="Content Placeholder 2">
            <a:extLst>
              <a:ext uri="{FF2B5EF4-FFF2-40B4-BE49-F238E27FC236}">
                <a16:creationId xmlns:a16="http://schemas.microsoft.com/office/drawing/2014/main" id="{D67A9B29-67FE-496E-8CDE-4079863B1E97}"/>
              </a:ext>
            </a:extLst>
          </p:cNvPr>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sz="2400" dirty="0"/>
              <a:t>No intentional commitment to the process from the association</a:t>
            </a:r>
          </a:p>
          <a:p>
            <a:r>
              <a:rPr lang="en-US" sz="2400" dirty="0"/>
              <a:t>Vision isn’t big enough</a:t>
            </a:r>
          </a:p>
          <a:p>
            <a:r>
              <a:rPr lang="en-US" sz="2400" dirty="0"/>
              <a:t>Personnel/Board Members intimidated by people of influence or affluence</a:t>
            </a:r>
          </a:p>
          <a:p>
            <a:r>
              <a:rPr lang="en-US" sz="2400" dirty="0"/>
              <a:t>Lack of emphasis or time commitment from Executive Committee/Personnel</a:t>
            </a:r>
          </a:p>
          <a:p>
            <a:r>
              <a:rPr lang="en-US" sz="2400" dirty="0"/>
              <a:t>Board members don’t own the process</a:t>
            </a:r>
          </a:p>
        </p:txBody>
      </p:sp>
      <p:pic>
        <p:nvPicPr>
          <p:cNvPr id="6" name="Picture 5" descr="A close up of a logo&#10;&#10;Description automatically generated">
            <a:extLst>
              <a:ext uri="{FF2B5EF4-FFF2-40B4-BE49-F238E27FC236}">
                <a16:creationId xmlns:a16="http://schemas.microsoft.com/office/drawing/2014/main" id="{BB9FE5D0-A5E1-4278-99AD-026DDECA9C6C}"/>
              </a:ext>
            </a:extLst>
          </p:cNvPr>
          <p:cNvPicPr>
            <a:picLocks noChangeAspect="1"/>
          </p:cNvPicPr>
          <p:nvPr/>
        </p:nvPicPr>
        <p:blipFill>
          <a:blip r:embed="rId2"/>
          <a:stretch>
            <a:fillRect/>
          </a:stretch>
        </p:blipFill>
        <p:spPr>
          <a:xfrm>
            <a:off x="682923" y="3271799"/>
            <a:ext cx="5181600" cy="1010412"/>
          </a:xfrm>
          <a:prstGeom prst="rect">
            <a:avLst/>
          </a:prstGeom>
          <a:noFill/>
        </p:spPr>
      </p:pic>
    </p:spTree>
    <p:extLst>
      <p:ext uri="{BB962C8B-B14F-4D97-AF65-F5344CB8AC3E}">
        <p14:creationId xmlns:p14="http://schemas.microsoft.com/office/powerpoint/2010/main" val="2560712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1AE2B-5644-4C5A-BBCF-B731B28F5496}"/>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b="1" dirty="0"/>
              <a:t>Places To Find Great Board Members</a:t>
            </a:r>
          </a:p>
        </p:txBody>
      </p:sp>
      <p:sp>
        <p:nvSpPr>
          <p:cNvPr id="3" name="Content Placeholder 2">
            <a:extLst>
              <a:ext uri="{FF2B5EF4-FFF2-40B4-BE49-F238E27FC236}">
                <a16:creationId xmlns:a16="http://schemas.microsoft.com/office/drawing/2014/main" id="{295CBB87-BC72-47A6-9EA0-9CBC11A77E3A}"/>
              </a:ext>
            </a:extLst>
          </p:cNvPr>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pPr lvl="1"/>
            <a:r>
              <a:rPr lang="en-US" sz="2600" dirty="0"/>
              <a:t>Committee Members</a:t>
            </a:r>
          </a:p>
          <a:p>
            <a:pPr lvl="1"/>
            <a:r>
              <a:rPr lang="en-US" sz="2600" dirty="0"/>
              <a:t>Concert attendees</a:t>
            </a:r>
          </a:p>
          <a:p>
            <a:pPr lvl="1"/>
            <a:r>
              <a:rPr lang="en-US" sz="2600" dirty="0"/>
              <a:t>Rep from other associations</a:t>
            </a:r>
          </a:p>
          <a:p>
            <a:pPr lvl="1"/>
            <a:r>
              <a:rPr lang="en-US" sz="2600" dirty="0"/>
              <a:t>Donors/Sponsors</a:t>
            </a:r>
          </a:p>
          <a:p>
            <a:pPr lvl="1"/>
            <a:r>
              <a:rPr lang="en-US" sz="2600" dirty="0"/>
              <a:t>Community Leaders</a:t>
            </a:r>
          </a:p>
          <a:p>
            <a:pPr lvl="1"/>
            <a:r>
              <a:rPr lang="en-US" sz="2600" dirty="0"/>
              <a:t>Former board members</a:t>
            </a:r>
          </a:p>
          <a:p>
            <a:pPr lvl="1"/>
            <a:r>
              <a:rPr lang="en-US" sz="2600" dirty="0"/>
              <a:t>Those who rotated off other agency’s/institution's boards</a:t>
            </a:r>
          </a:p>
          <a:p>
            <a:pPr lvl="1"/>
            <a:r>
              <a:rPr lang="en-US" sz="2600" dirty="0"/>
              <a:t>Other Ideas</a:t>
            </a:r>
          </a:p>
          <a:p>
            <a:endParaRPr lang="en-US" sz="2600" dirty="0"/>
          </a:p>
        </p:txBody>
      </p:sp>
      <p:pic>
        <p:nvPicPr>
          <p:cNvPr id="6" name="Picture 5" descr="A close up of a logo&#10;&#10;Description automatically generated">
            <a:extLst>
              <a:ext uri="{FF2B5EF4-FFF2-40B4-BE49-F238E27FC236}">
                <a16:creationId xmlns:a16="http://schemas.microsoft.com/office/drawing/2014/main" id="{EF3B3350-04BC-48B3-8676-A4B43E8B74BD}"/>
              </a:ext>
            </a:extLst>
          </p:cNvPr>
          <p:cNvPicPr>
            <a:picLocks noChangeAspect="1"/>
          </p:cNvPicPr>
          <p:nvPr/>
        </p:nvPicPr>
        <p:blipFill>
          <a:blip r:embed="rId3"/>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31004144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419AA-2CAD-4DCD-899C-2F0FD1272835}"/>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pPr>
              <a:lnSpc>
                <a:spcPct val="90000"/>
              </a:lnSpc>
            </a:pPr>
            <a:r>
              <a:rPr lang="en-US" dirty="0"/>
              <a:t>Take a closer look at the Board of Directors</a:t>
            </a:r>
          </a:p>
        </p:txBody>
      </p:sp>
      <p:sp>
        <p:nvSpPr>
          <p:cNvPr id="3" name="Content Placeholder 2">
            <a:extLst>
              <a:ext uri="{FF2B5EF4-FFF2-40B4-BE49-F238E27FC236}">
                <a16:creationId xmlns:a16="http://schemas.microsoft.com/office/drawing/2014/main" id="{CA80FCE2-225F-49BD-860A-E463F5E84EE4}"/>
              </a:ext>
            </a:extLst>
          </p:cNvPr>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sz="2200" dirty="0"/>
              <a:t>Age, Gender, Race</a:t>
            </a:r>
          </a:p>
          <a:p>
            <a:r>
              <a:rPr lang="en-US" sz="2200" dirty="0"/>
              <a:t>Major Skill / Expertise</a:t>
            </a:r>
          </a:p>
          <a:p>
            <a:r>
              <a:rPr lang="en-US" sz="2200" dirty="0"/>
              <a:t>What process do we use to find members?</a:t>
            </a:r>
          </a:p>
          <a:p>
            <a:r>
              <a:rPr lang="en-US" sz="2200" dirty="0"/>
              <a:t>Whose responsibility is it to find board members?</a:t>
            </a:r>
          </a:p>
          <a:p>
            <a:pPr lvl="1"/>
            <a:r>
              <a:rPr lang="en-US" sz="2200" dirty="0"/>
              <a:t>Board or Committees/Working Groups/Staff?</a:t>
            </a:r>
          </a:p>
          <a:p>
            <a:r>
              <a:rPr lang="en-US" sz="2200" dirty="0"/>
              <a:t>Where might we look for board candidates?</a:t>
            </a:r>
          </a:p>
          <a:p>
            <a:r>
              <a:rPr lang="en-US" sz="2200" dirty="0"/>
              <a:t>What ways can we grow board capacity and capability?</a:t>
            </a:r>
          </a:p>
          <a:p>
            <a:endParaRPr lang="en-US" sz="2200" dirty="0"/>
          </a:p>
        </p:txBody>
      </p:sp>
      <p:pic>
        <p:nvPicPr>
          <p:cNvPr id="6" name="Picture 5" descr="A close up of a logo&#10;&#10;Description automatically generated">
            <a:extLst>
              <a:ext uri="{FF2B5EF4-FFF2-40B4-BE49-F238E27FC236}">
                <a16:creationId xmlns:a16="http://schemas.microsoft.com/office/drawing/2014/main" id="{FA636CA9-4720-47AE-B1A5-195468067F0D}"/>
              </a:ext>
            </a:extLst>
          </p:cNvPr>
          <p:cNvPicPr>
            <a:picLocks noChangeAspect="1"/>
          </p:cNvPicPr>
          <p:nvPr/>
        </p:nvPicPr>
        <p:blipFill>
          <a:blip r:embed="rId3"/>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9248896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5FB239-3E85-4591-B459-6F63248EFA7A}"/>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dirty="0"/>
              <a:t>Board Meetings…</a:t>
            </a:r>
          </a:p>
        </p:txBody>
      </p:sp>
      <p:sp>
        <p:nvSpPr>
          <p:cNvPr id="6" name="Content Placeholder 5">
            <a:extLst>
              <a:ext uri="{FF2B5EF4-FFF2-40B4-BE49-F238E27FC236}">
                <a16:creationId xmlns:a16="http://schemas.microsoft.com/office/drawing/2014/main" id="{C8107B47-3A9A-4024-A154-8EF230A583BB}"/>
              </a:ext>
            </a:extLst>
          </p:cNvPr>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dirty="0"/>
              <a:t>Publish Meeting Dates Year in Advance</a:t>
            </a:r>
          </a:p>
          <a:p>
            <a:r>
              <a:rPr lang="en-US" dirty="0"/>
              <a:t>Send email/text reminders </a:t>
            </a:r>
          </a:p>
          <a:p>
            <a:pPr lvl="1"/>
            <a:r>
              <a:rPr lang="en-US" sz="2800" dirty="0"/>
              <a:t>with attachments</a:t>
            </a:r>
          </a:p>
          <a:p>
            <a:r>
              <a:rPr lang="en-US" dirty="0"/>
              <a:t>Agenda – Follow it – Use it</a:t>
            </a:r>
          </a:p>
          <a:p>
            <a:r>
              <a:rPr lang="en-US" dirty="0"/>
              <a:t>Keep minutes and association records…</a:t>
            </a:r>
          </a:p>
          <a:p>
            <a:pPr lvl="1"/>
            <a:r>
              <a:rPr lang="en-US" sz="2800" dirty="0"/>
              <a:t>Electronically/Digital</a:t>
            </a:r>
          </a:p>
          <a:p>
            <a:pPr lvl="1"/>
            <a:r>
              <a:rPr lang="en-US" sz="2800" dirty="0"/>
              <a:t>Maintaining the history</a:t>
            </a:r>
          </a:p>
        </p:txBody>
      </p:sp>
      <p:pic>
        <p:nvPicPr>
          <p:cNvPr id="8" name="Picture 7" descr="A close up of a logo&#10;&#10;Description automatically generated">
            <a:extLst>
              <a:ext uri="{FF2B5EF4-FFF2-40B4-BE49-F238E27FC236}">
                <a16:creationId xmlns:a16="http://schemas.microsoft.com/office/drawing/2014/main" id="{4782B3E2-915D-4458-A82E-89FDCCE36DA2}"/>
              </a:ext>
            </a:extLst>
          </p:cNvPr>
          <p:cNvPicPr>
            <a:picLocks noChangeAspect="1"/>
          </p:cNvPicPr>
          <p:nvPr/>
        </p:nvPicPr>
        <p:blipFill>
          <a:blip r:embed="rId2"/>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4089710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5E03E-00F6-4293-A907-9CD7585A04F3}"/>
              </a:ext>
            </a:extLst>
          </p:cNvPr>
          <p:cNvSpPr>
            <a:spLocks noGrp="1"/>
          </p:cNvSpPr>
          <p:nvPr>
            <p:ph type="title"/>
          </p:nvPr>
        </p:nvSpPr>
        <p:spPr>
          <a:xfrm>
            <a:off x="838200" y="365125"/>
            <a:ext cx="10515600" cy="1325563"/>
          </a:xfrm>
          <a:prstGeom prst="rect">
            <a:avLst/>
          </a:prstGeom>
          <a:solidFill>
            <a:schemeClr val="accent3">
              <a:lumMod val="20000"/>
              <a:lumOff val="80000"/>
              <a:alpha val="80000"/>
            </a:schemeClr>
          </a:solidFill>
        </p:spPr>
        <p:txBody>
          <a:bodyPr anchor="ctr">
            <a:normAutofit/>
          </a:bodyPr>
          <a:lstStyle/>
          <a:p>
            <a:r>
              <a:rPr lang="en-US" dirty="0"/>
              <a:t>Moving Forward</a:t>
            </a:r>
          </a:p>
        </p:txBody>
      </p:sp>
      <p:sp>
        <p:nvSpPr>
          <p:cNvPr id="3" name="Content Placeholder 2">
            <a:extLst>
              <a:ext uri="{FF2B5EF4-FFF2-40B4-BE49-F238E27FC236}">
                <a16:creationId xmlns:a16="http://schemas.microsoft.com/office/drawing/2014/main" id="{AA2153E8-E385-4F1E-A793-371F50F52442}"/>
              </a:ext>
            </a:extLst>
          </p:cNvPr>
          <p:cNvSpPr>
            <a:spLocks noGrp="1"/>
          </p:cNvSpPr>
          <p:nvPr>
            <p:ph sz="half" idx="2"/>
          </p:nvPr>
        </p:nvSpPr>
        <p:spPr>
          <a:xfrm>
            <a:off x="6172200" y="1825625"/>
            <a:ext cx="5181600" cy="4351338"/>
          </a:xfrm>
          <a:prstGeom prst="rect">
            <a:avLst/>
          </a:prstGeom>
          <a:solidFill>
            <a:schemeClr val="accent3">
              <a:lumMod val="20000"/>
              <a:lumOff val="80000"/>
              <a:alpha val="80000"/>
            </a:schemeClr>
          </a:solidFill>
        </p:spPr>
        <p:txBody>
          <a:bodyPr>
            <a:normAutofit/>
          </a:bodyPr>
          <a:lstStyle/>
          <a:p>
            <a:r>
              <a:rPr lang="en-US" sz="2200" dirty="0"/>
              <a:t>Establish a committee for Board Governance…</a:t>
            </a:r>
          </a:p>
          <a:p>
            <a:pPr lvl="1"/>
            <a:r>
              <a:rPr lang="en-US" sz="2200" dirty="0"/>
              <a:t>Recruiting</a:t>
            </a:r>
          </a:p>
          <a:p>
            <a:pPr lvl="1"/>
            <a:r>
              <a:rPr lang="en-US" sz="2200" dirty="0"/>
              <a:t>Orientation/Education</a:t>
            </a:r>
          </a:p>
          <a:p>
            <a:pPr lvl="1"/>
            <a:r>
              <a:rPr lang="en-US" sz="2200" dirty="0"/>
              <a:t>Evaluating</a:t>
            </a:r>
          </a:p>
          <a:p>
            <a:r>
              <a:rPr lang="en-US" sz="2200" dirty="0"/>
              <a:t>Establish a process of Board Member Personal Commitment</a:t>
            </a:r>
          </a:p>
          <a:p>
            <a:r>
              <a:rPr lang="en-US" sz="2200" dirty="0"/>
              <a:t>Establish a process of Fund-Raising Training</a:t>
            </a:r>
          </a:p>
          <a:p>
            <a:r>
              <a:rPr lang="en-US" sz="2200" dirty="0"/>
              <a:t>Establish a process of Strategic Planning and Decision Making</a:t>
            </a:r>
          </a:p>
          <a:p>
            <a:endParaRPr lang="en-US" sz="2200" dirty="0"/>
          </a:p>
          <a:p>
            <a:pPr lvl="1"/>
            <a:endParaRPr lang="en-US" sz="2200" dirty="0"/>
          </a:p>
        </p:txBody>
      </p:sp>
      <p:pic>
        <p:nvPicPr>
          <p:cNvPr id="6" name="Picture 5" descr="A close up of a logo&#10;&#10;Description automatically generated">
            <a:extLst>
              <a:ext uri="{FF2B5EF4-FFF2-40B4-BE49-F238E27FC236}">
                <a16:creationId xmlns:a16="http://schemas.microsoft.com/office/drawing/2014/main" id="{DD317229-1C9E-434F-BBAF-58CF63F19419}"/>
              </a:ext>
            </a:extLst>
          </p:cNvPr>
          <p:cNvPicPr>
            <a:picLocks noChangeAspect="1"/>
          </p:cNvPicPr>
          <p:nvPr/>
        </p:nvPicPr>
        <p:blipFill>
          <a:blip r:embed="rId3"/>
          <a:stretch>
            <a:fillRect/>
          </a:stretch>
        </p:blipFill>
        <p:spPr>
          <a:xfrm>
            <a:off x="838200" y="3496088"/>
            <a:ext cx="5181600" cy="1010412"/>
          </a:xfrm>
          <a:prstGeom prst="rect">
            <a:avLst/>
          </a:prstGeom>
          <a:noFill/>
        </p:spPr>
      </p:pic>
    </p:spTree>
    <p:extLst>
      <p:ext uri="{BB962C8B-B14F-4D97-AF65-F5344CB8AC3E}">
        <p14:creationId xmlns:p14="http://schemas.microsoft.com/office/powerpoint/2010/main" val="2676713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BBF4B-2078-4018-997D-8C9FBA2FAE58}"/>
              </a:ext>
            </a:extLst>
          </p:cNvPr>
          <p:cNvSpPr>
            <a:spLocks noGrp="1"/>
          </p:cNvSpPr>
          <p:nvPr>
            <p:ph type="title"/>
          </p:nvPr>
        </p:nvSpPr>
        <p:spPr>
          <a:xfrm>
            <a:off x="839788" y="457200"/>
            <a:ext cx="3932237" cy="1600200"/>
          </a:xfrm>
          <a:prstGeom prst="rect">
            <a:avLst/>
          </a:prstGeom>
          <a:solidFill>
            <a:schemeClr val="accent3">
              <a:lumMod val="20000"/>
              <a:lumOff val="80000"/>
              <a:alpha val="80000"/>
            </a:schemeClr>
          </a:solidFill>
        </p:spPr>
        <p:txBody>
          <a:bodyPr anchor="b">
            <a:normAutofit/>
          </a:bodyPr>
          <a:lstStyle/>
          <a:p>
            <a:r>
              <a:rPr lang="en-US" dirty="0"/>
              <a:t>How…</a:t>
            </a:r>
          </a:p>
        </p:txBody>
      </p:sp>
      <p:pic>
        <p:nvPicPr>
          <p:cNvPr id="4" name="Content Placeholder 3" descr="A screenshot of a computer&#10;&#10;Description automatically generated">
            <a:extLst>
              <a:ext uri="{FF2B5EF4-FFF2-40B4-BE49-F238E27FC236}">
                <a16:creationId xmlns:a16="http://schemas.microsoft.com/office/drawing/2014/main" id="{DC645B79-5DFF-4A4A-A5F0-C6A7E947F3A8}"/>
              </a:ext>
            </a:extLst>
          </p:cNvPr>
          <p:cNvPicPr>
            <a:picLocks noGrp="1" noChangeAspect="1"/>
          </p:cNvPicPr>
          <p:nvPr>
            <p:ph type="pic" idx="1"/>
          </p:nvPr>
        </p:nvPicPr>
        <p:blipFill rotWithShape="1">
          <a:blip r:embed="rId3"/>
          <a:srcRect l="19344" t="13454" r="20588" b="16887"/>
          <a:stretch/>
        </p:blipFill>
        <p:spPr>
          <a:xfrm>
            <a:off x="4877535" y="1248508"/>
            <a:ext cx="7150344" cy="3598108"/>
          </a:xfrm>
          <a:prstGeom prst="rect">
            <a:avLst/>
          </a:prstGeom>
          <a:noFill/>
        </p:spPr>
      </p:pic>
      <p:sp>
        <p:nvSpPr>
          <p:cNvPr id="6" name="Content Placeholder 5">
            <a:extLst>
              <a:ext uri="{FF2B5EF4-FFF2-40B4-BE49-F238E27FC236}">
                <a16:creationId xmlns:a16="http://schemas.microsoft.com/office/drawing/2014/main" id="{220C40FF-4BE3-497E-A99D-11F23D5E8725}"/>
              </a:ext>
            </a:extLst>
          </p:cNvPr>
          <p:cNvSpPr>
            <a:spLocks noGrp="1"/>
          </p:cNvSpPr>
          <p:nvPr>
            <p:ph type="body" sz="half" idx="2"/>
          </p:nvPr>
        </p:nvSpPr>
        <p:spPr>
          <a:xfrm>
            <a:off x="839788" y="2101850"/>
            <a:ext cx="3932237" cy="3759200"/>
          </a:xfrm>
          <a:prstGeom prst="rect">
            <a:avLst/>
          </a:prstGeom>
          <a:solidFill>
            <a:schemeClr val="accent3">
              <a:lumMod val="20000"/>
              <a:lumOff val="80000"/>
              <a:alpha val="80000"/>
            </a:schemeClr>
          </a:solidFill>
        </p:spPr>
        <p:txBody>
          <a:bodyPr>
            <a:normAutofit/>
          </a:bodyPr>
          <a:lstStyle/>
          <a:p>
            <a:r>
              <a:rPr lang="en-US" sz="4000" dirty="0"/>
              <a:t>How do you communicate to your customers?</a:t>
            </a:r>
          </a:p>
          <a:p>
            <a:r>
              <a:rPr lang="en-US" sz="4000" dirty="0"/>
              <a:t>How do you function?</a:t>
            </a:r>
          </a:p>
        </p:txBody>
      </p:sp>
      <p:pic>
        <p:nvPicPr>
          <p:cNvPr id="7" name="Picture 6" descr="A close up of a logo&#10;&#10;Description automatically generated">
            <a:extLst>
              <a:ext uri="{FF2B5EF4-FFF2-40B4-BE49-F238E27FC236}">
                <a16:creationId xmlns:a16="http://schemas.microsoft.com/office/drawing/2014/main" id="{25CC48FB-E051-4588-855E-EB922E6238C5}"/>
              </a:ext>
            </a:extLst>
          </p:cNvPr>
          <p:cNvPicPr>
            <a:picLocks noChangeAspect="1"/>
          </p:cNvPicPr>
          <p:nvPr/>
        </p:nvPicPr>
        <p:blipFill>
          <a:blip r:embed="rId4"/>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42428760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BBF4B-2078-4018-997D-8C9FBA2FAE58}"/>
              </a:ext>
            </a:extLst>
          </p:cNvPr>
          <p:cNvSpPr>
            <a:spLocks noGrp="1"/>
          </p:cNvSpPr>
          <p:nvPr>
            <p:ph type="title"/>
          </p:nvPr>
        </p:nvSpPr>
        <p:spPr/>
        <p:txBody>
          <a:bodyPr/>
          <a:lstStyle/>
          <a:p>
            <a:r>
              <a:rPr lang="en-US" dirty="0"/>
              <a:t>What…</a:t>
            </a:r>
          </a:p>
        </p:txBody>
      </p:sp>
      <p:sp>
        <p:nvSpPr>
          <p:cNvPr id="6" name="Content Placeholder 5">
            <a:extLst>
              <a:ext uri="{FF2B5EF4-FFF2-40B4-BE49-F238E27FC236}">
                <a16:creationId xmlns:a16="http://schemas.microsoft.com/office/drawing/2014/main" id="{220C40FF-4BE3-497E-A99D-11F23D5E8725}"/>
              </a:ext>
            </a:extLst>
          </p:cNvPr>
          <p:cNvSpPr>
            <a:spLocks noGrp="1"/>
          </p:cNvSpPr>
          <p:nvPr>
            <p:ph idx="1"/>
          </p:nvPr>
        </p:nvSpPr>
        <p:spPr>
          <a:xfrm>
            <a:off x="838200" y="1885783"/>
            <a:ext cx="10515600" cy="4351338"/>
          </a:xfrm>
        </p:spPr>
        <p:txBody>
          <a:bodyPr>
            <a:normAutofit/>
          </a:bodyPr>
          <a:lstStyle/>
          <a:p>
            <a:r>
              <a:rPr lang="en-US" sz="4400" dirty="0"/>
              <a:t>What are the benefits of your services?</a:t>
            </a:r>
          </a:p>
          <a:p>
            <a:r>
              <a:rPr lang="en-US" sz="4400" dirty="0"/>
              <a:t>What are the products you are selling?</a:t>
            </a:r>
          </a:p>
          <a:p>
            <a:r>
              <a:rPr lang="en-US" sz="4400" dirty="0"/>
              <a:t>What are the way people connect with you?</a:t>
            </a:r>
          </a:p>
        </p:txBody>
      </p:sp>
      <p:pic>
        <p:nvPicPr>
          <p:cNvPr id="8" name="Picture 7" descr="A close up of a logo&#10;&#10;Description automatically generated">
            <a:extLst>
              <a:ext uri="{FF2B5EF4-FFF2-40B4-BE49-F238E27FC236}">
                <a16:creationId xmlns:a16="http://schemas.microsoft.com/office/drawing/2014/main" id="{7A12D9D4-0308-4D05-B0C1-6E767B6F1E6A}"/>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904883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BBF4B-2078-4018-997D-8C9FBA2FAE58}"/>
              </a:ext>
            </a:extLst>
          </p:cNvPr>
          <p:cNvSpPr>
            <a:spLocks noGrp="1"/>
          </p:cNvSpPr>
          <p:nvPr>
            <p:ph type="title"/>
          </p:nvPr>
        </p:nvSpPr>
        <p:spPr/>
        <p:txBody>
          <a:bodyPr/>
          <a:lstStyle/>
          <a:p>
            <a:r>
              <a:rPr lang="en-US" dirty="0"/>
              <a:t>Next Steps</a:t>
            </a:r>
          </a:p>
        </p:txBody>
      </p:sp>
      <p:sp>
        <p:nvSpPr>
          <p:cNvPr id="6" name="Content Placeholder 5">
            <a:extLst>
              <a:ext uri="{FF2B5EF4-FFF2-40B4-BE49-F238E27FC236}">
                <a16:creationId xmlns:a16="http://schemas.microsoft.com/office/drawing/2014/main" id="{220C40FF-4BE3-497E-A99D-11F23D5E8725}"/>
              </a:ext>
            </a:extLst>
          </p:cNvPr>
          <p:cNvSpPr>
            <a:spLocks noGrp="1"/>
          </p:cNvSpPr>
          <p:nvPr>
            <p:ph idx="1"/>
          </p:nvPr>
        </p:nvSpPr>
        <p:spPr/>
        <p:txBody>
          <a:bodyPr>
            <a:normAutofit/>
          </a:bodyPr>
          <a:lstStyle/>
          <a:p>
            <a:r>
              <a:rPr lang="en-US" sz="6600" dirty="0"/>
              <a:t>Your Concert Association’s Mission is….</a:t>
            </a:r>
          </a:p>
        </p:txBody>
      </p:sp>
      <p:pic>
        <p:nvPicPr>
          <p:cNvPr id="8" name="Picture 7" descr="A close up of a logo&#10;&#10;Description automatically generated">
            <a:extLst>
              <a:ext uri="{FF2B5EF4-FFF2-40B4-BE49-F238E27FC236}">
                <a16:creationId xmlns:a16="http://schemas.microsoft.com/office/drawing/2014/main" id="{25EE5E1D-0067-4283-B1D5-333856663102}"/>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2140913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343B02D-C2BC-4014-B875-DB0ACB10424F}"/>
              </a:ext>
            </a:extLst>
          </p:cNvPr>
          <p:cNvSpPr>
            <a:spLocks noGrp="1"/>
          </p:cNvSpPr>
          <p:nvPr>
            <p:ph type="title"/>
          </p:nvPr>
        </p:nvSpPr>
        <p:spPr/>
        <p:txBody>
          <a:bodyPr/>
          <a:lstStyle/>
          <a:p>
            <a:r>
              <a:rPr lang="en-US" dirty="0"/>
              <a:t>Requirements…</a:t>
            </a:r>
          </a:p>
        </p:txBody>
      </p:sp>
      <p:sp>
        <p:nvSpPr>
          <p:cNvPr id="5" name="Text Placeholder 4">
            <a:extLst>
              <a:ext uri="{FF2B5EF4-FFF2-40B4-BE49-F238E27FC236}">
                <a16:creationId xmlns:a16="http://schemas.microsoft.com/office/drawing/2014/main" id="{FB97B934-94C2-47DD-B6D7-F0AB2891F700}"/>
              </a:ext>
            </a:extLst>
          </p:cNvPr>
          <p:cNvSpPr>
            <a:spLocks noGrp="1"/>
          </p:cNvSpPr>
          <p:nvPr>
            <p:ph type="body" idx="1"/>
          </p:nvPr>
        </p:nvSpPr>
        <p:spPr/>
        <p:txBody>
          <a:bodyPr/>
          <a:lstStyle/>
          <a:p>
            <a:endParaRPr lang="en-US" dirty="0"/>
          </a:p>
        </p:txBody>
      </p:sp>
      <p:pic>
        <p:nvPicPr>
          <p:cNvPr id="6" name="Picture 5">
            <a:extLst>
              <a:ext uri="{FF2B5EF4-FFF2-40B4-BE49-F238E27FC236}">
                <a16:creationId xmlns:a16="http://schemas.microsoft.com/office/drawing/2014/main" id="{0B084397-EF03-4ED5-82A6-849E36BF3B30}"/>
              </a:ext>
            </a:extLst>
          </p:cNvPr>
          <p:cNvPicPr>
            <a:picLocks noChangeAspect="1"/>
          </p:cNvPicPr>
          <p:nvPr/>
        </p:nvPicPr>
        <p:blipFill>
          <a:blip r:embed="rId2"/>
          <a:stretch>
            <a:fillRect/>
          </a:stretch>
        </p:blipFill>
        <p:spPr>
          <a:xfrm>
            <a:off x="2138368" y="420848"/>
            <a:ext cx="7339739" cy="1056260"/>
          </a:xfrm>
          <a:prstGeom prst="rect">
            <a:avLst/>
          </a:prstGeom>
        </p:spPr>
      </p:pic>
    </p:spTree>
    <p:extLst>
      <p:ext uri="{BB962C8B-B14F-4D97-AF65-F5344CB8AC3E}">
        <p14:creationId xmlns:p14="http://schemas.microsoft.com/office/powerpoint/2010/main" val="4141094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376517"/>
            <a:ext cx="11062928" cy="1600200"/>
          </a:xfrm>
        </p:spPr>
        <p:txBody>
          <a:bodyPr>
            <a:normAutofit fontScale="90000"/>
          </a:bodyPr>
          <a:lstStyle/>
          <a:p>
            <a:r>
              <a:rPr lang="en-US" sz="6000" dirty="0"/>
              <a:t>Board of Directors have</a:t>
            </a:r>
            <a:br>
              <a:rPr lang="en-US" sz="6000" dirty="0"/>
            </a:br>
            <a:r>
              <a:rPr lang="en-US" sz="6000" dirty="0"/>
              <a:t>3 Basic Responsibilities…</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11203606" cy="3759200"/>
          </a:xfrm>
        </p:spPr>
        <p:txBody>
          <a:bodyPr>
            <a:normAutofit/>
          </a:bodyPr>
          <a:lstStyle/>
          <a:p>
            <a:r>
              <a:rPr lang="en-US" sz="4800" dirty="0"/>
              <a:t>Duty of Care: </a:t>
            </a:r>
          </a:p>
          <a:p>
            <a:r>
              <a:rPr lang="en-US" sz="4800" dirty="0"/>
              <a:t>Duty of Loyalty: </a:t>
            </a:r>
          </a:p>
          <a:p>
            <a:r>
              <a:rPr lang="en-US" sz="4800" dirty="0"/>
              <a:t>Duty of Obedience:</a:t>
            </a:r>
          </a:p>
        </p:txBody>
      </p:sp>
      <p:pic>
        <p:nvPicPr>
          <p:cNvPr id="5" name="Picture 4" descr="A close up of a logo&#10;&#10;Description automatically generated">
            <a:extLst>
              <a:ext uri="{FF2B5EF4-FFF2-40B4-BE49-F238E27FC236}">
                <a16:creationId xmlns:a16="http://schemas.microsoft.com/office/drawing/2014/main" id="{681D268D-0D53-4CB1-996F-7DE028E20247}"/>
              </a:ext>
            </a:extLst>
          </p:cNvPr>
          <p:cNvPicPr>
            <a:picLocks noChangeAspect="1"/>
          </p:cNvPicPr>
          <p:nvPr/>
        </p:nvPicPr>
        <p:blipFill>
          <a:blip r:embed="rId2"/>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499496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90164" y="172720"/>
            <a:ext cx="3932237" cy="1803997"/>
          </a:xfrm>
        </p:spPr>
        <p:txBody>
          <a:bodyPr>
            <a:normAutofit/>
          </a:bodyPr>
          <a:lstStyle/>
          <a:p>
            <a:r>
              <a:rPr lang="en-US" dirty="0"/>
              <a:t>Board of Directors have 3 Basic Responsibilities…</a:t>
            </a:r>
          </a:p>
        </p:txBody>
      </p:sp>
      <p:sp>
        <p:nvSpPr>
          <p:cNvPr id="14" name="Content Placeholder 13"/>
          <p:cNvSpPr>
            <a:spLocks noGrp="1"/>
          </p:cNvSpPr>
          <p:nvPr>
            <p:ph idx="1"/>
          </p:nvPr>
        </p:nvSpPr>
        <p:spPr>
          <a:xfrm>
            <a:off x="4967839" y="363071"/>
            <a:ext cx="6822142" cy="5512652"/>
          </a:xfrm>
        </p:spPr>
        <p:txBody>
          <a:bodyPr>
            <a:normAutofit/>
          </a:bodyPr>
          <a:lstStyle/>
          <a:p>
            <a:r>
              <a:rPr lang="en-US" sz="5400" dirty="0"/>
              <a:t>Care</a:t>
            </a:r>
          </a:p>
          <a:p>
            <a:pPr lvl="1"/>
            <a:r>
              <a:rPr lang="en-US" sz="4800" dirty="0"/>
              <a:t>by ensuring prudent use of all assets, including facility, people, and good will;</a:t>
            </a:r>
          </a:p>
        </p:txBody>
      </p:sp>
      <p:sp>
        <p:nvSpPr>
          <p:cNvPr id="2" name="Text Placeholder 1">
            <a:extLst>
              <a:ext uri="{FF2B5EF4-FFF2-40B4-BE49-F238E27FC236}">
                <a16:creationId xmlns:a16="http://schemas.microsoft.com/office/drawing/2014/main" id="{A6D063DF-8EAB-46CB-BDE6-AA8D71F85676}"/>
              </a:ext>
            </a:extLst>
          </p:cNvPr>
          <p:cNvSpPr>
            <a:spLocks noGrp="1"/>
          </p:cNvSpPr>
          <p:nvPr>
            <p:ph type="body" sz="half" idx="2"/>
          </p:nvPr>
        </p:nvSpPr>
        <p:spPr>
          <a:xfrm>
            <a:off x="490163" y="2101850"/>
            <a:ext cx="3932237" cy="3759200"/>
          </a:xfrm>
        </p:spPr>
        <p:txBody>
          <a:bodyPr>
            <a:normAutofit/>
          </a:bodyPr>
          <a:lstStyle/>
          <a:p>
            <a:r>
              <a:rPr lang="en-US" sz="4400" b="1" dirty="0"/>
              <a:t>Duty of Care: </a:t>
            </a:r>
          </a:p>
          <a:p>
            <a:r>
              <a:rPr lang="en-US" sz="2800" dirty="0"/>
              <a:t>Duty of Loyalty: </a:t>
            </a:r>
          </a:p>
          <a:p>
            <a:r>
              <a:rPr lang="en-US" sz="2800" dirty="0"/>
              <a:t>Duty of Obedience:</a:t>
            </a:r>
          </a:p>
        </p:txBody>
      </p:sp>
      <p:pic>
        <p:nvPicPr>
          <p:cNvPr id="7" name="Picture 6" descr="A close up of a logo&#10;&#10;Description automatically generated">
            <a:extLst>
              <a:ext uri="{FF2B5EF4-FFF2-40B4-BE49-F238E27FC236}">
                <a16:creationId xmlns:a16="http://schemas.microsoft.com/office/drawing/2014/main" id="{F3B16B29-8E25-44EE-A552-40F7D50AA565}"/>
              </a:ext>
            </a:extLst>
          </p:cNvPr>
          <p:cNvPicPr>
            <a:picLocks noChangeAspect="1"/>
          </p:cNvPicPr>
          <p:nvPr/>
        </p:nvPicPr>
        <p:blipFill>
          <a:blip r:embed="rId3"/>
          <a:stretch>
            <a:fillRect/>
          </a:stretch>
        </p:blipFill>
        <p:spPr>
          <a:xfrm>
            <a:off x="8639908" y="6161790"/>
            <a:ext cx="3552092" cy="696210"/>
          </a:xfrm>
          <a:prstGeom prst="rect">
            <a:avLst/>
          </a:prstGeom>
        </p:spPr>
      </p:pic>
    </p:spTree>
    <p:extLst>
      <p:ext uri="{BB962C8B-B14F-4D97-AF65-F5344CB8AC3E}">
        <p14:creationId xmlns:p14="http://schemas.microsoft.com/office/powerpoint/2010/main" val="1654272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heet music design templat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Arial">
      <a:maj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ln>
          <a:solidFill>
            <a:schemeClr val="accent1"/>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Sheet music design slides.potx" id="{09D230C4-ED1F-4782-ABA0-B528A81E30C6}" vid="{782C1FB5-44AD-41D7-B4F1-9A54F55FAEF7}"/>
    </a:ext>
  </a:extLst>
</a:theme>
</file>

<file path=ppt/theme/theme2.xml><?xml version="1.0" encoding="utf-8"?>
<a:theme xmlns:a="http://schemas.openxmlformats.org/drawingml/2006/main" name="Office Them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Arial">
      <a:maj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Arial">
      <a:maj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panose="020B0604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1646</Words>
  <Application>Microsoft Office PowerPoint</Application>
  <PresentationFormat>Widescreen</PresentationFormat>
  <Paragraphs>297</Paragraphs>
  <Slides>38</Slides>
  <Notes>19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Roboto</vt:lpstr>
      <vt:lpstr>Sheet music design template</vt:lpstr>
      <vt:lpstr>Presents Board of Directors Training</vt:lpstr>
      <vt:lpstr>PowerPoint Presentation</vt:lpstr>
      <vt:lpstr>But First…Why…</vt:lpstr>
      <vt:lpstr>How…</vt:lpstr>
      <vt:lpstr>What…</vt:lpstr>
      <vt:lpstr>Next Steps</vt:lpstr>
      <vt:lpstr>Requirements…</vt:lpstr>
      <vt:lpstr>Board of Directors have 3 Basic Responsibilities…</vt:lpstr>
      <vt:lpstr>Board of Directors have 3 Basic Responsibilities…</vt:lpstr>
      <vt:lpstr>Board of Directors have 3 Basic Responsibilities…</vt:lpstr>
      <vt:lpstr>Board of Directors have 3 Basic Responsibilities…</vt:lpstr>
      <vt:lpstr>Thinking…Members…Leadership</vt:lpstr>
      <vt:lpstr>Concert Association’s – Board of Directors</vt:lpstr>
      <vt:lpstr>Doing the work…</vt:lpstr>
      <vt:lpstr>Doing the work…</vt:lpstr>
      <vt:lpstr>PowerPoint Presentation</vt:lpstr>
      <vt:lpstr>Doing the work…</vt:lpstr>
      <vt:lpstr>PowerPoint Presentation</vt:lpstr>
      <vt:lpstr>Doing the work…</vt:lpstr>
      <vt:lpstr>PowerPoint Presentation</vt:lpstr>
      <vt:lpstr>Doing the work…</vt:lpstr>
      <vt:lpstr>Great Leadership Responsibilities  of the Board</vt:lpstr>
      <vt:lpstr>Great Members</vt:lpstr>
      <vt:lpstr>Growing Board Capacity  and Capability </vt:lpstr>
      <vt:lpstr>PowerPoint Presentation</vt:lpstr>
      <vt:lpstr>Good Governance</vt:lpstr>
      <vt:lpstr>PowerPoint Presentation</vt:lpstr>
      <vt:lpstr>PowerPoint Presentation</vt:lpstr>
      <vt:lpstr>Why Nominating Committee</vt:lpstr>
      <vt:lpstr>Qualities to Look for in Members</vt:lpstr>
      <vt:lpstr>Other Qualities To Look For</vt:lpstr>
      <vt:lpstr>Who Should Not Serve?</vt:lpstr>
      <vt:lpstr>PowerPoint Presentation</vt:lpstr>
      <vt:lpstr>Are There Obstacles   To Great Board Members?</vt:lpstr>
      <vt:lpstr>Places To Find Great Board Members</vt:lpstr>
      <vt:lpstr>Take a closer look at the Board of Directors</vt:lpstr>
      <vt:lpstr>Board Meetings…</vt:lpstr>
      <vt:lpstr>Moving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Presents Board of Directors Training</dc:title>
  <dc:creator>David Holtz</dc:creator>
  <cp:lastModifiedBy>David Holtz</cp:lastModifiedBy>
  <cp:revision>2</cp:revision>
  <dcterms:created xsi:type="dcterms:W3CDTF">2019-08-14T14:20:54Z</dcterms:created>
  <dcterms:modified xsi:type="dcterms:W3CDTF">2019-08-14T14:35:51Z</dcterms:modified>
</cp:coreProperties>
</file>